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77" r:id="rId18"/>
    <p:sldId id="284" r:id="rId19"/>
    <p:sldId id="269" r:id="rId20"/>
    <p:sldId id="304" r:id="rId21"/>
    <p:sldId id="305" r:id="rId22"/>
    <p:sldId id="307" r:id="rId23"/>
    <p:sldId id="306" r:id="rId24"/>
    <p:sldId id="333" r:id="rId25"/>
    <p:sldId id="334" r:id="rId26"/>
    <p:sldId id="309" r:id="rId27"/>
    <p:sldId id="310" r:id="rId28"/>
    <p:sldId id="311" r:id="rId29"/>
    <p:sldId id="312" r:id="rId30"/>
    <p:sldId id="314" r:id="rId31"/>
    <p:sldId id="335" r:id="rId32"/>
    <p:sldId id="315" r:id="rId33"/>
    <p:sldId id="316" r:id="rId34"/>
    <p:sldId id="336" r:id="rId35"/>
    <p:sldId id="294" r:id="rId36"/>
    <p:sldId id="296" r:id="rId37"/>
    <p:sldId id="318" r:id="rId38"/>
    <p:sldId id="319" r:id="rId39"/>
    <p:sldId id="321" r:id="rId40"/>
    <p:sldId id="322" r:id="rId41"/>
    <p:sldId id="323" r:id="rId42"/>
    <p:sldId id="324" r:id="rId43"/>
    <p:sldId id="288" r:id="rId44"/>
    <p:sldId id="320"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4" d="100"/>
          <a:sy n="54" d="100"/>
        </p:scale>
        <p:origin x="130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578272-BF7F-4E93-9CE8-BBB68FAA5FE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BB351D9-B1A0-4B96-8512-538D659B864B}">
      <dgm:prSet/>
      <dgm:spPr/>
      <dgm:t>
        <a:bodyPr/>
        <a:lstStyle/>
        <a:p>
          <a:pPr>
            <a:defRPr cap="all"/>
          </a:pPr>
          <a:r>
            <a:rPr lang="en-US"/>
            <a:t>Executive Summary</a:t>
          </a:r>
        </a:p>
      </dgm:t>
    </dgm:pt>
    <dgm:pt modelId="{66D1EE98-E2FA-4BCD-8492-FD85C132BA7F}" type="parTrans" cxnId="{4C3D2D0C-7E9A-415B-8C37-30305395DAD0}">
      <dgm:prSet/>
      <dgm:spPr/>
      <dgm:t>
        <a:bodyPr/>
        <a:lstStyle/>
        <a:p>
          <a:endParaRPr lang="en-US"/>
        </a:p>
      </dgm:t>
    </dgm:pt>
    <dgm:pt modelId="{05B8543F-6310-4839-9AD3-66D137F00E1D}" type="sibTrans" cxnId="{4C3D2D0C-7E9A-415B-8C37-30305395DAD0}">
      <dgm:prSet/>
      <dgm:spPr/>
      <dgm:t>
        <a:bodyPr/>
        <a:lstStyle/>
        <a:p>
          <a:endParaRPr lang="en-US"/>
        </a:p>
      </dgm:t>
    </dgm:pt>
    <dgm:pt modelId="{DFA71AA4-C8B4-419F-ADAB-4378F8ADDCCC}">
      <dgm:prSet/>
      <dgm:spPr/>
      <dgm:t>
        <a:bodyPr/>
        <a:lstStyle/>
        <a:p>
          <a:pPr>
            <a:defRPr cap="all"/>
          </a:pPr>
          <a:r>
            <a:rPr lang="en-US"/>
            <a:t>Introduction</a:t>
          </a:r>
        </a:p>
      </dgm:t>
    </dgm:pt>
    <dgm:pt modelId="{9D08F88A-388D-416F-85C6-ACC87F5D4DBC}" type="parTrans" cxnId="{3A9CB74A-C205-46FE-B93E-E68ED7C7B540}">
      <dgm:prSet/>
      <dgm:spPr/>
      <dgm:t>
        <a:bodyPr/>
        <a:lstStyle/>
        <a:p>
          <a:endParaRPr lang="en-US"/>
        </a:p>
      </dgm:t>
    </dgm:pt>
    <dgm:pt modelId="{19AB19B2-1728-4EBE-93B1-73ED51F28C7A}" type="sibTrans" cxnId="{3A9CB74A-C205-46FE-B93E-E68ED7C7B540}">
      <dgm:prSet/>
      <dgm:spPr/>
      <dgm:t>
        <a:bodyPr/>
        <a:lstStyle/>
        <a:p>
          <a:endParaRPr lang="en-US"/>
        </a:p>
      </dgm:t>
    </dgm:pt>
    <dgm:pt modelId="{1EFCE1B6-ABCD-4BD3-816C-85BB5A8E47C6}">
      <dgm:prSet/>
      <dgm:spPr/>
      <dgm:t>
        <a:bodyPr/>
        <a:lstStyle/>
        <a:p>
          <a:pPr>
            <a:defRPr cap="all"/>
          </a:pPr>
          <a:r>
            <a:rPr lang="en-US"/>
            <a:t>Methodology</a:t>
          </a:r>
        </a:p>
      </dgm:t>
    </dgm:pt>
    <dgm:pt modelId="{2D27B366-3C14-46C2-A78F-5560A5C81E1E}" type="parTrans" cxnId="{702CFB86-7AFB-4314-AC4B-2C0A9ED284EC}">
      <dgm:prSet/>
      <dgm:spPr/>
      <dgm:t>
        <a:bodyPr/>
        <a:lstStyle/>
        <a:p>
          <a:endParaRPr lang="en-US"/>
        </a:p>
      </dgm:t>
    </dgm:pt>
    <dgm:pt modelId="{33F78236-104E-495F-9EC5-9B9269114E88}" type="sibTrans" cxnId="{702CFB86-7AFB-4314-AC4B-2C0A9ED284EC}">
      <dgm:prSet/>
      <dgm:spPr/>
      <dgm:t>
        <a:bodyPr/>
        <a:lstStyle/>
        <a:p>
          <a:endParaRPr lang="en-US"/>
        </a:p>
      </dgm:t>
    </dgm:pt>
    <dgm:pt modelId="{32BA1FAC-F28C-40F7-A0A4-2A83A1169D12}">
      <dgm:prSet/>
      <dgm:spPr/>
      <dgm:t>
        <a:bodyPr/>
        <a:lstStyle/>
        <a:p>
          <a:pPr>
            <a:defRPr cap="all"/>
          </a:pPr>
          <a:r>
            <a:rPr lang="en-US"/>
            <a:t>Results</a:t>
          </a:r>
        </a:p>
      </dgm:t>
    </dgm:pt>
    <dgm:pt modelId="{5D040704-B73B-44CD-B949-325E529A2C41}" type="parTrans" cxnId="{6E765B9B-8759-49BE-88F0-8E72F76D4950}">
      <dgm:prSet/>
      <dgm:spPr/>
      <dgm:t>
        <a:bodyPr/>
        <a:lstStyle/>
        <a:p>
          <a:endParaRPr lang="en-US"/>
        </a:p>
      </dgm:t>
    </dgm:pt>
    <dgm:pt modelId="{7D4D3A6F-3679-45A0-9A9A-5D9FE48016FC}" type="sibTrans" cxnId="{6E765B9B-8759-49BE-88F0-8E72F76D4950}">
      <dgm:prSet/>
      <dgm:spPr/>
      <dgm:t>
        <a:bodyPr/>
        <a:lstStyle/>
        <a:p>
          <a:endParaRPr lang="en-US"/>
        </a:p>
      </dgm:t>
    </dgm:pt>
    <dgm:pt modelId="{B0F7D751-A07D-4032-B647-533DA280F679}">
      <dgm:prSet/>
      <dgm:spPr/>
      <dgm:t>
        <a:bodyPr/>
        <a:lstStyle/>
        <a:p>
          <a:pPr>
            <a:defRPr cap="all"/>
          </a:pPr>
          <a:r>
            <a:rPr lang="en-US"/>
            <a:t>Conclusion</a:t>
          </a:r>
        </a:p>
      </dgm:t>
    </dgm:pt>
    <dgm:pt modelId="{A1113255-A0F1-4A20-92A5-70A4455E27DF}" type="parTrans" cxnId="{4F001409-F881-42C6-9868-2E4363E900C0}">
      <dgm:prSet/>
      <dgm:spPr/>
      <dgm:t>
        <a:bodyPr/>
        <a:lstStyle/>
        <a:p>
          <a:endParaRPr lang="en-US"/>
        </a:p>
      </dgm:t>
    </dgm:pt>
    <dgm:pt modelId="{119472AF-BF08-4F12-A6EF-81B7840E90B5}" type="sibTrans" cxnId="{4F001409-F881-42C6-9868-2E4363E900C0}">
      <dgm:prSet/>
      <dgm:spPr/>
      <dgm:t>
        <a:bodyPr/>
        <a:lstStyle/>
        <a:p>
          <a:endParaRPr lang="en-US"/>
        </a:p>
      </dgm:t>
    </dgm:pt>
    <dgm:pt modelId="{1343E73B-869E-49BB-9233-30A2D712BB0E}">
      <dgm:prSet/>
      <dgm:spPr/>
      <dgm:t>
        <a:bodyPr/>
        <a:lstStyle/>
        <a:p>
          <a:pPr>
            <a:defRPr cap="all"/>
          </a:pPr>
          <a:r>
            <a:rPr lang="en-US"/>
            <a:t>Appendix</a:t>
          </a:r>
        </a:p>
      </dgm:t>
    </dgm:pt>
    <dgm:pt modelId="{2A746909-3C95-4975-934A-20029EE84C95}" type="parTrans" cxnId="{F2596EC2-9C26-4155-AC30-413D82BE3542}">
      <dgm:prSet/>
      <dgm:spPr/>
      <dgm:t>
        <a:bodyPr/>
        <a:lstStyle/>
        <a:p>
          <a:endParaRPr lang="en-US"/>
        </a:p>
      </dgm:t>
    </dgm:pt>
    <dgm:pt modelId="{1785F30F-861C-44DF-BF5C-4E96CAAE0328}" type="sibTrans" cxnId="{F2596EC2-9C26-4155-AC30-413D82BE3542}">
      <dgm:prSet/>
      <dgm:spPr/>
      <dgm:t>
        <a:bodyPr/>
        <a:lstStyle/>
        <a:p>
          <a:endParaRPr lang="en-US"/>
        </a:p>
      </dgm:t>
    </dgm:pt>
    <dgm:pt modelId="{E46060EB-08BD-4F99-B7EA-FC622317B3EA}" type="pres">
      <dgm:prSet presAssocID="{12578272-BF7F-4E93-9CE8-BBB68FAA5FE9}" presName="root" presStyleCnt="0">
        <dgm:presLayoutVars>
          <dgm:dir/>
          <dgm:resizeHandles val="exact"/>
        </dgm:presLayoutVars>
      </dgm:prSet>
      <dgm:spPr/>
    </dgm:pt>
    <dgm:pt modelId="{D5A03400-EC84-46D3-B3AB-E712562D2005}" type="pres">
      <dgm:prSet presAssocID="{1BB351D9-B1A0-4B96-8512-538D659B864B}" presName="compNode" presStyleCnt="0"/>
      <dgm:spPr/>
    </dgm:pt>
    <dgm:pt modelId="{F0A78914-99FD-4D7D-B859-5FD6D33703A0}" type="pres">
      <dgm:prSet presAssocID="{1BB351D9-B1A0-4B96-8512-538D659B864B}" presName="iconBgRect" presStyleLbl="bgShp" presStyleIdx="0" presStyleCnt="6"/>
      <dgm:spPr>
        <a:prstGeom prst="round2DiagRect">
          <a:avLst>
            <a:gd name="adj1" fmla="val 29727"/>
            <a:gd name="adj2" fmla="val 0"/>
          </a:avLst>
        </a:prstGeom>
      </dgm:spPr>
    </dgm:pt>
    <dgm:pt modelId="{1DED72F5-9675-4A8D-A470-CA74F91E4B5B}" type="pres">
      <dgm:prSet presAssocID="{1BB351D9-B1A0-4B96-8512-538D659B864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D274709B-201D-421F-A130-CFCAD5D8C72A}" type="pres">
      <dgm:prSet presAssocID="{1BB351D9-B1A0-4B96-8512-538D659B864B}" presName="spaceRect" presStyleCnt="0"/>
      <dgm:spPr/>
    </dgm:pt>
    <dgm:pt modelId="{41BDB177-E355-4A2F-8EE3-83990007A550}" type="pres">
      <dgm:prSet presAssocID="{1BB351D9-B1A0-4B96-8512-538D659B864B}" presName="textRect" presStyleLbl="revTx" presStyleIdx="0" presStyleCnt="6">
        <dgm:presLayoutVars>
          <dgm:chMax val="1"/>
          <dgm:chPref val="1"/>
        </dgm:presLayoutVars>
      </dgm:prSet>
      <dgm:spPr/>
    </dgm:pt>
    <dgm:pt modelId="{F83B4BC1-AE36-41D4-9BB8-3F1DAC018554}" type="pres">
      <dgm:prSet presAssocID="{05B8543F-6310-4839-9AD3-66D137F00E1D}" presName="sibTrans" presStyleCnt="0"/>
      <dgm:spPr/>
    </dgm:pt>
    <dgm:pt modelId="{47261E57-BED6-4FB2-B778-791A504A3558}" type="pres">
      <dgm:prSet presAssocID="{DFA71AA4-C8B4-419F-ADAB-4378F8ADDCCC}" presName="compNode" presStyleCnt="0"/>
      <dgm:spPr/>
    </dgm:pt>
    <dgm:pt modelId="{8CC8A01F-C13B-43EA-86A4-904D376216A8}" type="pres">
      <dgm:prSet presAssocID="{DFA71AA4-C8B4-419F-ADAB-4378F8ADDCCC}" presName="iconBgRect" presStyleLbl="bgShp" presStyleIdx="1" presStyleCnt="6"/>
      <dgm:spPr>
        <a:prstGeom prst="round2DiagRect">
          <a:avLst>
            <a:gd name="adj1" fmla="val 29727"/>
            <a:gd name="adj2" fmla="val 0"/>
          </a:avLst>
        </a:prstGeom>
      </dgm:spPr>
    </dgm:pt>
    <dgm:pt modelId="{1EF31343-9FC4-4B96-BE46-95A53222106A}" type="pres">
      <dgm:prSet presAssocID="{DFA71AA4-C8B4-419F-ADAB-4378F8ADDCC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0C6CDFAE-AA9A-4423-B5C8-95A442F8808B}" type="pres">
      <dgm:prSet presAssocID="{DFA71AA4-C8B4-419F-ADAB-4378F8ADDCCC}" presName="spaceRect" presStyleCnt="0"/>
      <dgm:spPr/>
    </dgm:pt>
    <dgm:pt modelId="{13BA3E93-60E0-4F0D-9256-8E1E50EF635F}" type="pres">
      <dgm:prSet presAssocID="{DFA71AA4-C8B4-419F-ADAB-4378F8ADDCCC}" presName="textRect" presStyleLbl="revTx" presStyleIdx="1" presStyleCnt="6">
        <dgm:presLayoutVars>
          <dgm:chMax val="1"/>
          <dgm:chPref val="1"/>
        </dgm:presLayoutVars>
      </dgm:prSet>
      <dgm:spPr/>
    </dgm:pt>
    <dgm:pt modelId="{27B725E3-0C62-4760-8BBB-C905EA26A2B4}" type="pres">
      <dgm:prSet presAssocID="{19AB19B2-1728-4EBE-93B1-73ED51F28C7A}" presName="sibTrans" presStyleCnt="0"/>
      <dgm:spPr/>
    </dgm:pt>
    <dgm:pt modelId="{3ED2AE66-59F7-45A0-B1A9-378B7A7DCBFC}" type="pres">
      <dgm:prSet presAssocID="{1EFCE1B6-ABCD-4BD3-816C-85BB5A8E47C6}" presName="compNode" presStyleCnt="0"/>
      <dgm:spPr/>
    </dgm:pt>
    <dgm:pt modelId="{803D173D-B8EE-4EF9-BDE1-5DDF2F9B7E42}" type="pres">
      <dgm:prSet presAssocID="{1EFCE1B6-ABCD-4BD3-816C-85BB5A8E47C6}" presName="iconBgRect" presStyleLbl="bgShp" presStyleIdx="2" presStyleCnt="6"/>
      <dgm:spPr>
        <a:prstGeom prst="round2DiagRect">
          <a:avLst>
            <a:gd name="adj1" fmla="val 29727"/>
            <a:gd name="adj2" fmla="val 0"/>
          </a:avLst>
        </a:prstGeom>
      </dgm:spPr>
    </dgm:pt>
    <dgm:pt modelId="{5E554EF6-94E0-43DD-A53A-EB1B820CB669}" type="pres">
      <dgm:prSet presAssocID="{1EFCE1B6-ABCD-4BD3-816C-85BB5A8E47C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59F30515-9B4C-4708-B039-181205116212}" type="pres">
      <dgm:prSet presAssocID="{1EFCE1B6-ABCD-4BD3-816C-85BB5A8E47C6}" presName="spaceRect" presStyleCnt="0"/>
      <dgm:spPr/>
    </dgm:pt>
    <dgm:pt modelId="{7A694B3E-0432-49A7-B84E-96FC8256AC63}" type="pres">
      <dgm:prSet presAssocID="{1EFCE1B6-ABCD-4BD3-816C-85BB5A8E47C6}" presName="textRect" presStyleLbl="revTx" presStyleIdx="2" presStyleCnt="6">
        <dgm:presLayoutVars>
          <dgm:chMax val="1"/>
          <dgm:chPref val="1"/>
        </dgm:presLayoutVars>
      </dgm:prSet>
      <dgm:spPr/>
    </dgm:pt>
    <dgm:pt modelId="{DB60A167-92E9-4847-9708-CADAA55FC485}" type="pres">
      <dgm:prSet presAssocID="{33F78236-104E-495F-9EC5-9B9269114E88}" presName="sibTrans" presStyleCnt="0"/>
      <dgm:spPr/>
    </dgm:pt>
    <dgm:pt modelId="{F6C97957-B66B-49F8-AA2D-61A6BE82DD72}" type="pres">
      <dgm:prSet presAssocID="{32BA1FAC-F28C-40F7-A0A4-2A83A1169D12}" presName="compNode" presStyleCnt="0"/>
      <dgm:spPr/>
    </dgm:pt>
    <dgm:pt modelId="{95D5A552-7AA6-49B9-88E6-A58871C37ECB}" type="pres">
      <dgm:prSet presAssocID="{32BA1FAC-F28C-40F7-A0A4-2A83A1169D12}" presName="iconBgRect" presStyleLbl="bgShp" presStyleIdx="3" presStyleCnt="6"/>
      <dgm:spPr>
        <a:prstGeom prst="round2DiagRect">
          <a:avLst>
            <a:gd name="adj1" fmla="val 29727"/>
            <a:gd name="adj2" fmla="val 0"/>
          </a:avLst>
        </a:prstGeom>
      </dgm:spPr>
    </dgm:pt>
    <dgm:pt modelId="{8963DB10-22A1-4D9E-B9A5-BD3B71C21ECF}" type="pres">
      <dgm:prSet presAssocID="{32BA1FAC-F28C-40F7-A0A4-2A83A1169D1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F464D272-7E27-4C5D-B711-9CD47FF5F88C}" type="pres">
      <dgm:prSet presAssocID="{32BA1FAC-F28C-40F7-A0A4-2A83A1169D12}" presName="spaceRect" presStyleCnt="0"/>
      <dgm:spPr/>
    </dgm:pt>
    <dgm:pt modelId="{1D24555C-DC9F-4061-9E88-11798082422B}" type="pres">
      <dgm:prSet presAssocID="{32BA1FAC-F28C-40F7-A0A4-2A83A1169D12}" presName="textRect" presStyleLbl="revTx" presStyleIdx="3" presStyleCnt="6">
        <dgm:presLayoutVars>
          <dgm:chMax val="1"/>
          <dgm:chPref val="1"/>
        </dgm:presLayoutVars>
      </dgm:prSet>
      <dgm:spPr/>
    </dgm:pt>
    <dgm:pt modelId="{6A70FA53-5AA7-4944-A37B-B71F253DF209}" type="pres">
      <dgm:prSet presAssocID="{7D4D3A6F-3679-45A0-9A9A-5D9FE48016FC}" presName="sibTrans" presStyleCnt="0"/>
      <dgm:spPr/>
    </dgm:pt>
    <dgm:pt modelId="{2F113377-899C-4419-B02D-37349FC7F73D}" type="pres">
      <dgm:prSet presAssocID="{B0F7D751-A07D-4032-B647-533DA280F679}" presName="compNode" presStyleCnt="0"/>
      <dgm:spPr/>
    </dgm:pt>
    <dgm:pt modelId="{6AD8A222-DF82-49DC-AECB-53811EA38B04}" type="pres">
      <dgm:prSet presAssocID="{B0F7D751-A07D-4032-B647-533DA280F679}" presName="iconBgRect" presStyleLbl="bgShp" presStyleIdx="4" presStyleCnt="6"/>
      <dgm:spPr>
        <a:prstGeom prst="round2DiagRect">
          <a:avLst>
            <a:gd name="adj1" fmla="val 29727"/>
            <a:gd name="adj2" fmla="val 0"/>
          </a:avLst>
        </a:prstGeom>
      </dgm:spPr>
    </dgm:pt>
    <dgm:pt modelId="{45B35C88-DF45-429B-8624-E31D5505B3FC}" type="pres">
      <dgm:prSet presAssocID="{B0F7D751-A07D-4032-B647-533DA280F67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40DD1C3B-C5E5-4F39-A7D0-A99B2D4F3A0F}" type="pres">
      <dgm:prSet presAssocID="{B0F7D751-A07D-4032-B647-533DA280F679}" presName="spaceRect" presStyleCnt="0"/>
      <dgm:spPr/>
    </dgm:pt>
    <dgm:pt modelId="{5B6F7238-4966-466B-8C97-D7CAACFC649E}" type="pres">
      <dgm:prSet presAssocID="{B0F7D751-A07D-4032-B647-533DA280F679}" presName="textRect" presStyleLbl="revTx" presStyleIdx="4" presStyleCnt="6">
        <dgm:presLayoutVars>
          <dgm:chMax val="1"/>
          <dgm:chPref val="1"/>
        </dgm:presLayoutVars>
      </dgm:prSet>
      <dgm:spPr/>
    </dgm:pt>
    <dgm:pt modelId="{8B75158C-34DC-46B4-A0D4-EDAC34F30D2D}" type="pres">
      <dgm:prSet presAssocID="{119472AF-BF08-4F12-A6EF-81B7840E90B5}" presName="sibTrans" presStyleCnt="0"/>
      <dgm:spPr/>
    </dgm:pt>
    <dgm:pt modelId="{775BA2EF-32D7-455B-8667-43E946AF7758}" type="pres">
      <dgm:prSet presAssocID="{1343E73B-869E-49BB-9233-30A2D712BB0E}" presName="compNode" presStyleCnt="0"/>
      <dgm:spPr/>
    </dgm:pt>
    <dgm:pt modelId="{62C89184-DB0F-4644-9970-F2C5401B812D}" type="pres">
      <dgm:prSet presAssocID="{1343E73B-869E-49BB-9233-30A2D712BB0E}" presName="iconBgRect" presStyleLbl="bgShp" presStyleIdx="5" presStyleCnt="6"/>
      <dgm:spPr>
        <a:prstGeom prst="round2DiagRect">
          <a:avLst>
            <a:gd name="adj1" fmla="val 29727"/>
            <a:gd name="adj2" fmla="val 0"/>
          </a:avLst>
        </a:prstGeom>
      </dgm:spPr>
    </dgm:pt>
    <dgm:pt modelId="{33DEBBEA-B7D6-451A-ACAA-3A5FF71FC50B}" type="pres">
      <dgm:prSet presAssocID="{1343E73B-869E-49BB-9233-30A2D712BB0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3BE692FF-0DA4-4B74-A376-D276585979AF}" type="pres">
      <dgm:prSet presAssocID="{1343E73B-869E-49BB-9233-30A2D712BB0E}" presName="spaceRect" presStyleCnt="0"/>
      <dgm:spPr/>
    </dgm:pt>
    <dgm:pt modelId="{9CDB57AA-E400-4163-B15D-A272F837FE50}" type="pres">
      <dgm:prSet presAssocID="{1343E73B-869E-49BB-9233-30A2D712BB0E}" presName="textRect" presStyleLbl="revTx" presStyleIdx="5" presStyleCnt="6">
        <dgm:presLayoutVars>
          <dgm:chMax val="1"/>
          <dgm:chPref val="1"/>
        </dgm:presLayoutVars>
      </dgm:prSet>
      <dgm:spPr/>
    </dgm:pt>
  </dgm:ptLst>
  <dgm:cxnLst>
    <dgm:cxn modelId="{4F001409-F881-42C6-9868-2E4363E900C0}" srcId="{12578272-BF7F-4E93-9CE8-BBB68FAA5FE9}" destId="{B0F7D751-A07D-4032-B647-533DA280F679}" srcOrd="4" destOrd="0" parTransId="{A1113255-A0F1-4A20-92A5-70A4455E27DF}" sibTransId="{119472AF-BF08-4F12-A6EF-81B7840E90B5}"/>
    <dgm:cxn modelId="{4C3D2D0C-7E9A-415B-8C37-30305395DAD0}" srcId="{12578272-BF7F-4E93-9CE8-BBB68FAA5FE9}" destId="{1BB351D9-B1A0-4B96-8512-538D659B864B}" srcOrd="0" destOrd="0" parTransId="{66D1EE98-E2FA-4BCD-8492-FD85C132BA7F}" sibTransId="{05B8543F-6310-4839-9AD3-66D137F00E1D}"/>
    <dgm:cxn modelId="{684AB316-14B2-49F7-9EE1-01AFE989D590}" type="presOf" srcId="{B0F7D751-A07D-4032-B647-533DA280F679}" destId="{5B6F7238-4966-466B-8C97-D7CAACFC649E}" srcOrd="0" destOrd="0" presId="urn:microsoft.com/office/officeart/2018/5/layout/IconLeafLabelList"/>
    <dgm:cxn modelId="{3A9CB74A-C205-46FE-B93E-E68ED7C7B540}" srcId="{12578272-BF7F-4E93-9CE8-BBB68FAA5FE9}" destId="{DFA71AA4-C8B4-419F-ADAB-4378F8ADDCCC}" srcOrd="1" destOrd="0" parTransId="{9D08F88A-388D-416F-85C6-ACC87F5D4DBC}" sibTransId="{19AB19B2-1728-4EBE-93B1-73ED51F28C7A}"/>
    <dgm:cxn modelId="{C9F5754C-C1DD-4705-9099-F801F0DCF5E6}" type="presOf" srcId="{1343E73B-869E-49BB-9233-30A2D712BB0E}" destId="{9CDB57AA-E400-4163-B15D-A272F837FE50}" srcOrd="0" destOrd="0" presId="urn:microsoft.com/office/officeart/2018/5/layout/IconLeafLabelList"/>
    <dgm:cxn modelId="{D85ED94F-78D9-4BEF-AD4D-513DB10D9BAE}" type="presOf" srcId="{12578272-BF7F-4E93-9CE8-BBB68FAA5FE9}" destId="{E46060EB-08BD-4F99-B7EA-FC622317B3EA}" srcOrd="0" destOrd="0" presId="urn:microsoft.com/office/officeart/2018/5/layout/IconLeafLabelList"/>
    <dgm:cxn modelId="{702CFB86-7AFB-4314-AC4B-2C0A9ED284EC}" srcId="{12578272-BF7F-4E93-9CE8-BBB68FAA5FE9}" destId="{1EFCE1B6-ABCD-4BD3-816C-85BB5A8E47C6}" srcOrd="2" destOrd="0" parTransId="{2D27B366-3C14-46C2-A78F-5560A5C81E1E}" sibTransId="{33F78236-104E-495F-9EC5-9B9269114E88}"/>
    <dgm:cxn modelId="{88AE0A87-5CE2-49D6-BA37-93486D589502}" type="presOf" srcId="{32BA1FAC-F28C-40F7-A0A4-2A83A1169D12}" destId="{1D24555C-DC9F-4061-9E88-11798082422B}" srcOrd="0" destOrd="0" presId="urn:microsoft.com/office/officeart/2018/5/layout/IconLeafLabelList"/>
    <dgm:cxn modelId="{6E765B9B-8759-49BE-88F0-8E72F76D4950}" srcId="{12578272-BF7F-4E93-9CE8-BBB68FAA5FE9}" destId="{32BA1FAC-F28C-40F7-A0A4-2A83A1169D12}" srcOrd="3" destOrd="0" parTransId="{5D040704-B73B-44CD-B949-325E529A2C41}" sibTransId="{7D4D3A6F-3679-45A0-9A9A-5D9FE48016FC}"/>
    <dgm:cxn modelId="{924F9A9D-8130-46DD-84D4-F1D7B052EE17}" type="presOf" srcId="{1EFCE1B6-ABCD-4BD3-816C-85BB5A8E47C6}" destId="{7A694B3E-0432-49A7-B84E-96FC8256AC63}" srcOrd="0" destOrd="0" presId="urn:microsoft.com/office/officeart/2018/5/layout/IconLeafLabelList"/>
    <dgm:cxn modelId="{AB73FDBE-1AD6-4670-BE96-125BAC235E8C}" type="presOf" srcId="{DFA71AA4-C8B4-419F-ADAB-4378F8ADDCCC}" destId="{13BA3E93-60E0-4F0D-9256-8E1E50EF635F}" srcOrd="0" destOrd="0" presId="urn:microsoft.com/office/officeart/2018/5/layout/IconLeafLabelList"/>
    <dgm:cxn modelId="{F2596EC2-9C26-4155-AC30-413D82BE3542}" srcId="{12578272-BF7F-4E93-9CE8-BBB68FAA5FE9}" destId="{1343E73B-869E-49BB-9233-30A2D712BB0E}" srcOrd="5" destOrd="0" parTransId="{2A746909-3C95-4975-934A-20029EE84C95}" sibTransId="{1785F30F-861C-44DF-BF5C-4E96CAAE0328}"/>
    <dgm:cxn modelId="{E30542EA-3DD5-4AC4-9530-B2A716662711}" type="presOf" srcId="{1BB351D9-B1A0-4B96-8512-538D659B864B}" destId="{41BDB177-E355-4A2F-8EE3-83990007A550}" srcOrd="0" destOrd="0" presId="urn:microsoft.com/office/officeart/2018/5/layout/IconLeafLabelList"/>
    <dgm:cxn modelId="{F61FC985-27F2-4DA1-9732-CBF13D1FBCCA}" type="presParOf" srcId="{E46060EB-08BD-4F99-B7EA-FC622317B3EA}" destId="{D5A03400-EC84-46D3-B3AB-E712562D2005}" srcOrd="0" destOrd="0" presId="urn:microsoft.com/office/officeart/2018/5/layout/IconLeafLabelList"/>
    <dgm:cxn modelId="{4525222C-9A43-4783-A94C-241F126A185D}" type="presParOf" srcId="{D5A03400-EC84-46D3-B3AB-E712562D2005}" destId="{F0A78914-99FD-4D7D-B859-5FD6D33703A0}" srcOrd="0" destOrd="0" presId="urn:microsoft.com/office/officeart/2018/5/layout/IconLeafLabelList"/>
    <dgm:cxn modelId="{CC5FCCBC-AA70-4B02-A609-ACECF8BFC178}" type="presParOf" srcId="{D5A03400-EC84-46D3-B3AB-E712562D2005}" destId="{1DED72F5-9675-4A8D-A470-CA74F91E4B5B}" srcOrd="1" destOrd="0" presId="urn:microsoft.com/office/officeart/2018/5/layout/IconLeafLabelList"/>
    <dgm:cxn modelId="{DCD1FC5E-166E-4EDE-9402-88AAE5024E2D}" type="presParOf" srcId="{D5A03400-EC84-46D3-B3AB-E712562D2005}" destId="{D274709B-201D-421F-A130-CFCAD5D8C72A}" srcOrd="2" destOrd="0" presId="urn:microsoft.com/office/officeart/2018/5/layout/IconLeafLabelList"/>
    <dgm:cxn modelId="{F9B10FDA-D373-454C-AE8D-C51AF77687D3}" type="presParOf" srcId="{D5A03400-EC84-46D3-B3AB-E712562D2005}" destId="{41BDB177-E355-4A2F-8EE3-83990007A550}" srcOrd="3" destOrd="0" presId="urn:microsoft.com/office/officeart/2018/5/layout/IconLeafLabelList"/>
    <dgm:cxn modelId="{9D4D2535-F655-440E-8B6A-9FD2CFAFF9C1}" type="presParOf" srcId="{E46060EB-08BD-4F99-B7EA-FC622317B3EA}" destId="{F83B4BC1-AE36-41D4-9BB8-3F1DAC018554}" srcOrd="1" destOrd="0" presId="urn:microsoft.com/office/officeart/2018/5/layout/IconLeafLabelList"/>
    <dgm:cxn modelId="{DB07EB1A-503C-4B0F-B106-64E993C5E00E}" type="presParOf" srcId="{E46060EB-08BD-4F99-B7EA-FC622317B3EA}" destId="{47261E57-BED6-4FB2-B778-791A504A3558}" srcOrd="2" destOrd="0" presId="urn:microsoft.com/office/officeart/2018/5/layout/IconLeafLabelList"/>
    <dgm:cxn modelId="{A64BEF1F-1D8E-4E4D-8349-38A47E911024}" type="presParOf" srcId="{47261E57-BED6-4FB2-B778-791A504A3558}" destId="{8CC8A01F-C13B-43EA-86A4-904D376216A8}" srcOrd="0" destOrd="0" presId="urn:microsoft.com/office/officeart/2018/5/layout/IconLeafLabelList"/>
    <dgm:cxn modelId="{E4DB4A56-F4B9-4771-B2DF-7DA695CA92D0}" type="presParOf" srcId="{47261E57-BED6-4FB2-B778-791A504A3558}" destId="{1EF31343-9FC4-4B96-BE46-95A53222106A}" srcOrd="1" destOrd="0" presId="urn:microsoft.com/office/officeart/2018/5/layout/IconLeafLabelList"/>
    <dgm:cxn modelId="{D3FBA7B6-2715-49A5-9DC5-FBE5296E3543}" type="presParOf" srcId="{47261E57-BED6-4FB2-B778-791A504A3558}" destId="{0C6CDFAE-AA9A-4423-B5C8-95A442F8808B}" srcOrd="2" destOrd="0" presId="urn:microsoft.com/office/officeart/2018/5/layout/IconLeafLabelList"/>
    <dgm:cxn modelId="{8689F985-AE1F-42AE-9386-0B5BBEF6759C}" type="presParOf" srcId="{47261E57-BED6-4FB2-B778-791A504A3558}" destId="{13BA3E93-60E0-4F0D-9256-8E1E50EF635F}" srcOrd="3" destOrd="0" presId="urn:microsoft.com/office/officeart/2018/5/layout/IconLeafLabelList"/>
    <dgm:cxn modelId="{25694CF4-07D8-48FC-A6A5-25785B48FD54}" type="presParOf" srcId="{E46060EB-08BD-4F99-B7EA-FC622317B3EA}" destId="{27B725E3-0C62-4760-8BBB-C905EA26A2B4}" srcOrd="3" destOrd="0" presId="urn:microsoft.com/office/officeart/2018/5/layout/IconLeafLabelList"/>
    <dgm:cxn modelId="{1F672CFE-908F-4693-A760-B649BB3CFB05}" type="presParOf" srcId="{E46060EB-08BD-4F99-B7EA-FC622317B3EA}" destId="{3ED2AE66-59F7-45A0-B1A9-378B7A7DCBFC}" srcOrd="4" destOrd="0" presId="urn:microsoft.com/office/officeart/2018/5/layout/IconLeafLabelList"/>
    <dgm:cxn modelId="{A8A2DCCD-90AE-4C82-9F94-313A6D3F7B41}" type="presParOf" srcId="{3ED2AE66-59F7-45A0-B1A9-378B7A7DCBFC}" destId="{803D173D-B8EE-4EF9-BDE1-5DDF2F9B7E42}" srcOrd="0" destOrd="0" presId="urn:microsoft.com/office/officeart/2018/5/layout/IconLeafLabelList"/>
    <dgm:cxn modelId="{FECABB87-EB52-4A9F-A5C7-708E8A1190A3}" type="presParOf" srcId="{3ED2AE66-59F7-45A0-B1A9-378B7A7DCBFC}" destId="{5E554EF6-94E0-43DD-A53A-EB1B820CB669}" srcOrd="1" destOrd="0" presId="urn:microsoft.com/office/officeart/2018/5/layout/IconLeafLabelList"/>
    <dgm:cxn modelId="{4C63D096-CFA8-4FC9-AB92-8B221495B6AB}" type="presParOf" srcId="{3ED2AE66-59F7-45A0-B1A9-378B7A7DCBFC}" destId="{59F30515-9B4C-4708-B039-181205116212}" srcOrd="2" destOrd="0" presId="urn:microsoft.com/office/officeart/2018/5/layout/IconLeafLabelList"/>
    <dgm:cxn modelId="{6FADE172-45A5-47A9-A04D-DDA5BBFE139D}" type="presParOf" srcId="{3ED2AE66-59F7-45A0-B1A9-378B7A7DCBFC}" destId="{7A694B3E-0432-49A7-B84E-96FC8256AC63}" srcOrd="3" destOrd="0" presId="urn:microsoft.com/office/officeart/2018/5/layout/IconLeafLabelList"/>
    <dgm:cxn modelId="{455E425E-B361-4247-B963-F500FDE42990}" type="presParOf" srcId="{E46060EB-08BD-4F99-B7EA-FC622317B3EA}" destId="{DB60A167-92E9-4847-9708-CADAA55FC485}" srcOrd="5" destOrd="0" presId="urn:microsoft.com/office/officeart/2018/5/layout/IconLeafLabelList"/>
    <dgm:cxn modelId="{F6BCDA49-85D6-4BB8-838B-7FDF72119959}" type="presParOf" srcId="{E46060EB-08BD-4F99-B7EA-FC622317B3EA}" destId="{F6C97957-B66B-49F8-AA2D-61A6BE82DD72}" srcOrd="6" destOrd="0" presId="urn:microsoft.com/office/officeart/2018/5/layout/IconLeafLabelList"/>
    <dgm:cxn modelId="{39DB74F3-AC71-4F59-96F3-097DDC9D7835}" type="presParOf" srcId="{F6C97957-B66B-49F8-AA2D-61A6BE82DD72}" destId="{95D5A552-7AA6-49B9-88E6-A58871C37ECB}" srcOrd="0" destOrd="0" presId="urn:microsoft.com/office/officeart/2018/5/layout/IconLeafLabelList"/>
    <dgm:cxn modelId="{E9CF8744-3760-44CC-AB64-C37B5109145F}" type="presParOf" srcId="{F6C97957-B66B-49F8-AA2D-61A6BE82DD72}" destId="{8963DB10-22A1-4D9E-B9A5-BD3B71C21ECF}" srcOrd="1" destOrd="0" presId="urn:microsoft.com/office/officeart/2018/5/layout/IconLeafLabelList"/>
    <dgm:cxn modelId="{2BBB770B-E2F2-4285-86DF-58B03D4976EF}" type="presParOf" srcId="{F6C97957-B66B-49F8-AA2D-61A6BE82DD72}" destId="{F464D272-7E27-4C5D-B711-9CD47FF5F88C}" srcOrd="2" destOrd="0" presId="urn:microsoft.com/office/officeart/2018/5/layout/IconLeafLabelList"/>
    <dgm:cxn modelId="{A2424407-B9B0-49E3-BF4E-E7CC815BA856}" type="presParOf" srcId="{F6C97957-B66B-49F8-AA2D-61A6BE82DD72}" destId="{1D24555C-DC9F-4061-9E88-11798082422B}" srcOrd="3" destOrd="0" presId="urn:microsoft.com/office/officeart/2018/5/layout/IconLeafLabelList"/>
    <dgm:cxn modelId="{1206F5D1-81C1-4963-B780-D3668641BAE2}" type="presParOf" srcId="{E46060EB-08BD-4F99-B7EA-FC622317B3EA}" destId="{6A70FA53-5AA7-4944-A37B-B71F253DF209}" srcOrd="7" destOrd="0" presId="urn:microsoft.com/office/officeart/2018/5/layout/IconLeafLabelList"/>
    <dgm:cxn modelId="{8603F592-F12F-4C55-8925-592951881828}" type="presParOf" srcId="{E46060EB-08BD-4F99-B7EA-FC622317B3EA}" destId="{2F113377-899C-4419-B02D-37349FC7F73D}" srcOrd="8" destOrd="0" presId="urn:microsoft.com/office/officeart/2018/5/layout/IconLeafLabelList"/>
    <dgm:cxn modelId="{2EAC8B3A-D26A-4433-9891-32056109E366}" type="presParOf" srcId="{2F113377-899C-4419-B02D-37349FC7F73D}" destId="{6AD8A222-DF82-49DC-AECB-53811EA38B04}" srcOrd="0" destOrd="0" presId="urn:microsoft.com/office/officeart/2018/5/layout/IconLeafLabelList"/>
    <dgm:cxn modelId="{26B971A6-6C20-485D-8372-0695CE15F6E5}" type="presParOf" srcId="{2F113377-899C-4419-B02D-37349FC7F73D}" destId="{45B35C88-DF45-429B-8624-E31D5505B3FC}" srcOrd="1" destOrd="0" presId="urn:microsoft.com/office/officeart/2018/5/layout/IconLeafLabelList"/>
    <dgm:cxn modelId="{40DCB744-7F7D-4014-814F-B7385504D9CB}" type="presParOf" srcId="{2F113377-899C-4419-B02D-37349FC7F73D}" destId="{40DD1C3B-C5E5-4F39-A7D0-A99B2D4F3A0F}" srcOrd="2" destOrd="0" presId="urn:microsoft.com/office/officeart/2018/5/layout/IconLeafLabelList"/>
    <dgm:cxn modelId="{847CED97-1320-4334-827E-3B74C32ACF7B}" type="presParOf" srcId="{2F113377-899C-4419-B02D-37349FC7F73D}" destId="{5B6F7238-4966-466B-8C97-D7CAACFC649E}" srcOrd="3" destOrd="0" presId="urn:microsoft.com/office/officeart/2018/5/layout/IconLeafLabelList"/>
    <dgm:cxn modelId="{F267381E-AA59-4095-B830-75B41EE7E807}" type="presParOf" srcId="{E46060EB-08BD-4F99-B7EA-FC622317B3EA}" destId="{8B75158C-34DC-46B4-A0D4-EDAC34F30D2D}" srcOrd="9" destOrd="0" presId="urn:microsoft.com/office/officeart/2018/5/layout/IconLeafLabelList"/>
    <dgm:cxn modelId="{1BF6FC3D-A4B8-44BF-A59F-A51CD7665463}" type="presParOf" srcId="{E46060EB-08BD-4F99-B7EA-FC622317B3EA}" destId="{775BA2EF-32D7-455B-8667-43E946AF7758}" srcOrd="10" destOrd="0" presId="urn:microsoft.com/office/officeart/2018/5/layout/IconLeafLabelList"/>
    <dgm:cxn modelId="{34E07834-B46F-4F72-9D0F-4B71F20EA308}" type="presParOf" srcId="{775BA2EF-32D7-455B-8667-43E946AF7758}" destId="{62C89184-DB0F-4644-9970-F2C5401B812D}" srcOrd="0" destOrd="0" presId="urn:microsoft.com/office/officeart/2018/5/layout/IconLeafLabelList"/>
    <dgm:cxn modelId="{10AAA16D-BD8D-42BF-888D-6378F4742FD1}" type="presParOf" srcId="{775BA2EF-32D7-455B-8667-43E946AF7758}" destId="{33DEBBEA-B7D6-451A-ACAA-3A5FF71FC50B}" srcOrd="1" destOrd="0" presId="urn:microsoft.com/office/officeart/2018/5/layout/IconLeafLabelList"/>
    <dgm:cxn modelId="{4E7D9801-5A7A-4E7D-A52F-15BB81F8E07F}" type="presParOf" srcId="{775BA2EF-32D7-455B-8667-43E946AF7758}" destId="{3BE692FF-0DA4-4B74-A376-D276585979AF}" srcOrd="2" destOrd="0" presId="urn:microsoft.com/office/officeart/2018/5/layout/IconLeafLabelList"/>
    <dgm:cxn modelId="{417FC847-36D1-4AA2-A2A5-A3F95A0A7DF2}" type="presParOf" srcId="{775BA2EF-32D7-455B-8667-43E946AF7758}" destId="{9CDB57AA-E400-4163-B15D-A272F837FE5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033A1A-2303-4207-9332-A5BDE4D66309}"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E122D11C-C445-44DF-896A-99DD633B9A48}">
      <dgm:prSet/>
      <dgm:spPr/>
      <dgm:t>
        <a:bodyPr/>
        <a:lstStyle/>
        <a:p>
          <a:r>
            <a:rPr lang="en-US"/>
            <a:t>Summary of methodologies</a:t>
          </a:r>
        </a:p>
      </dgm:t>
    </dgm:pt>
    <dgm:pt modelId="{A8911417-BE97-4CF3-A285-83162DCD2876}" type="parTrans" cxnId="{6FA771FF-7EBD-4A15-963E-8661BDC39DC1}">
      <dgm:prSet/>
      <dgm:spPr/>
      <dgm:t>
        <a:bodyPr/>
        <a:lstStyle/>
        <a:p>
          <a:endParaRPr lang="en-US"/>
        </a:p>
      </dgm:t>
    </dgm:pt>
    <dgm:pt modelId="{3193E2F4-8136-4E18-A2A6-B10F7F019FC0}" type="sibTrans" cxnId="{6FA771FF-7EBD-4A15-963E-8661BDC39DC1}">
      <dgm:prSet/>
      <dgm:spPr/>
      <dgm:t>
        <a:bodyPr/>
        <a:lstStyle/>
        <a:p>
          <a:endParaRPr lang="en-US"/>
        </a:p>
      </dgm:t>
    </dgm:pt>
    <dgm:pt modelId="{7656BC4D-653E-49F6-B560-7E79585AFF56}">
      <dgm:prSet/>
      <dgm:spPr/>
      <dgm:t>
        <a:bodyPr/>
        <a:lstStyle/>
        <a:p>
          <a:r>
            <a:rPr lang="en-US"/>
            <a:t>Data Collection through API</a:t>
          </a:r>
        </a:p>
      </dgm:t>
    </dgm:pt>
    <dgm:pt modelId="{B3647340-7D59-4310-95AA-1E26BBB08377}" type="parTrans" cxnId="{F516F0AC-78F0-4B26-8266-3771CE6FEDD2}">
      <dgm:prSet/>
      <dgm:spPr/>
      <dgm:t>
        <a:bodyPr/>
        <a:lstStyle/>
        <a:p>
          <a:endParaRPr lang="en-US"/>
        </a:p>
      </dgm:t>
    </dgm:pt>
    <dgm:pt modelId="{D42BCF85-DCFA-4361-BFD3-5B223D477C67}" type="sibTrans" cxnId="{F516F0AC-78F0-4B26-8266-3771CE6FEDD2}">
      <dgm:prSet/>
      <dgm:spPr/>
      <dgm:t>
        <a:bodyPr/>
        <a:lstStyle/>
        <a:p>
          <a:endParaRPr lang="en-US"/>
        </a:p>
      </dgm:t>
    </dgm:pt>
    <dgm:pt modelId="{BA71BC2F-238D-48BA-8446-15E56ED4F56C}">
      <dgm:prSet/>
      <dgm:spPr/>
      <dgm:t>
        <a:bodyPr/>
        <a:lstStyle/>
        <a:p>
          <a:r>
            <a:rPr lang="en-US"/>
            <a:t>Data Collection with Web Scraping</a:t>
          </a:r>
        </a:p>
      </dgm:t>
    </dgm:pt>
    <dgm:pt modelId="{D6FD4EB8-0627-404B-8AB6-83E7708AAD1A}" type="parTrans" cxnId="{8E9B2DD2-185E-47AE-B447-76AA0697E325}">
      <dgm:prSet/>
      <dgm:spPr/>
      <dgm:t>
        <a:bodyPr/>
        <a:lstStyle/>
        <a:p>
          <a:endParaRPr lang="en-US"/>
        </a:p>
      </dgm:t>
    </dgm:pt>
    <dgm:pt modelId="{9A4F35E1-7861-4BB7-8715-1712C274F48F}" type="sibTrans" cxnId="{8E9B2DD2-185E-47AE-B447-76AA0697E325}">
      <dgm:prSet/>
      <dgm:spPr/>
      <dgm:t>
        <a:bodyPr/>
        <a:lstStyle/>
        <a:p>
          <a:endParaRPr lang="en-US"/>
        </a:p>
      </dgm:t>
    </dgm:pt>
    <dgm:pt modelId="{4709CAF2-07B8-423B-9684-38C9EADC5A63}">
      <dgm:prSet/>
      <dgm:spPr/>
      <dgm:t>
        <a:bodyPr/>
        <a:lstStyle/>
        <a:p>
          <a:r>
            <a:rPr lang="en-US"/>
            <a:t>Data Wrangling</a:t>
          </a:r>
        </a:p>
      </dgm:t>
    </dgm:pt>
    <dgm:pt modelId="{4313B84F-C42B-46D7-92E2-5572243AE5A0}" type="parTrans" cxnId="{864CDC4E-A11C-41EC-A057-21A65E6826D6}">
      <dgm:prSet/>
      <dgm:spPr/>
      <dgm:t>
        <a:bodyPr/>
        <a:lstStyle/>
        <a:p>
          <a:endParaRPr lang="en-US"/>
        </a:p>
      </dgm:t>
    </dgm:pt>
    <dgm:pt modelId="{622428E6-4CE6-42A9-8721-BF1C54E41943}" type="sibTrans" cxnId="{864CDC4E-A11C-41EC-A057-21A65E6826D6}">
      <dgm:prSet/>
      <dgm:spPr/>
      <dgm:t>
        <a:bodyPr/>
        <a:lstStyle/>
        <a:p>
          <a:endParaRPr lang="en-US"/>
        </a:p>
      </dgm:t>
    </dgm:pt>
    <dgm:pt modelId="{EFA99D5F-E0CE-415D-BEE3-2FB688AD8749}">
      <dgm:prSet/>
      <dgm:spPr/>
      <dgm:t>
        <a:bodyPr/>
        <a:lstStyle/>
        <a:p>
          <a:r>
            <a:rPr lang="en-US"/>
            <a:t>Exploratory Data Analysis with SQL</a:t>
          </a:r>
        </a:p>
      </dgm:t>
    </dgm:pt>
    <dgm:pt modelId="{DC1FC58E-13FF-485D-9B3A-0A07FC5C6BC5}" type="parTrans" cxnId="{2031BA02-71AE-444F-8FBD-1267E8476120}">
      <dgm:prSet/>
      <dgm:spPr/>
      <dgm:t>
        <a:bodyPr/>
        <a:lstStyle/>
        <a:p>
          <a:endParaRPr lang="en-US"/>
        </a:p>
      </dgm:t>
    </dgm:pt>
    <dgm:pt modelId="{50CCE170-50A1-40C9-B82E-0A15BE200BB4}" type="sibTrans" cxnId="{2031BA02-71AE-444F-8FBD-1267E8476120}">
      <dgm:prSet/>
      <dgm:spPr/>
      <dgm:t>
        <a:bodyPr/>
        <a:lstStyle/>
        <a:p>
          <a:endParaRPr lang="en-US"/>
        </a:p>
      </dgm:t>
    </dgm:pt>
    <dgm:pt modelId="{31E37874-6190-45A8-94AC-BC98E89A43AE}">
      <dgm:prSet/>
      <dgm:spPr/>
      <dgm:t>
        <a:bodyPr/>
        <a:lstStyle/>
        <a:p>
          <a:r>
            <a:rPr lang="en-US"/>
            <a:t>Exploratory Data Analysis with Data Visualization</a:t>
          </a:r>
        </a:p>
      </dgm:t>
    </dgm:pt>
    <dgm:pt modelId="{DE055866-86B2-4696-B1DD-528661154490}" type="parTrans" cxnId="{880D033E-A979-4924-BE4B-FE2C0DF24F91}">
      <dgm:prSet/>
      <dgm:spPr/>
      <dgm:t>
        <a:bodyPr/>
        <a:lstStyle/>
        <a:p>
          <a:endParaRPr lang="en-US"/>
        </a:p>
      </dgm:t>
    </dgm:pt>
    <dgm:pt modelId="{DB9A51CF-A87B-45BE-B521-7F52E8BB9F76}" type="sibTrans" cxnId="{880D033E-A979-4924-BE4B-FE2C0DF24F91}">
      <dgm:prSet/>
      <dgm:spPr/>
      <dgm:t>
        <a:bodyPr/>
        <a:lstStyle/>
        <a:p>
          <a:endParaRPr lang="en-US"/>
        </a:p>
      </dgm:t>
    </dgm:pt>
    <dgm:pt modelId="{A4C00E52-598A-4783-9642-C66D5223454D}">
      <dgm:prSet/>
      <dgm:spPr/>
      <dgm:t>
        <a:bodyPr/>
        <a:lstStyle/>
        <a:p>
          <a:r>
            <a:rPr lang="en-US"/>
            <a:t>Interactive Visual Analytics with Folium</a:t>
          </a:r>
        </a:p>
      </dgm:t>
    </dgm:pt>
    <dgm:pt modelId="{C4B62064-5EB3-4BCB-BACC-EC7E92B4469D}" type="parTrans" cxnId="{967E05A1-EE16-4722-B30B-1AD5DCCA19CC}">
      <dgm:prSet/>
      <dgm:spPr/>
      <dgm:t>
        <a:bodyPr/>
        <a:lstStyle/>
        <a:p>
          <a:endParaRPr lang="en-US"/>
        </a:p>
      </dgm:t>
    </dgm:pt>
    <dgm:pt modelId="{FCB47D97-C6A3-4189-A759-F4421A155029}" type="sibTrans" cxnId="{967E05A1-EE16-4722-B30B-1AD5DCCA19CC}">
      <dgm:prSet/>
      <dgm:spPr/>
      <dgm:t>
        <a:bodyPr/>
        <a:lstStyle/>
        <a:p>
          <a:endParaRPr lang="en-US"/>
        </a:p>
      </dgm:t>
    </dgm:pt>
    <dgm:pt modelId="{8E34B5AF-686F-4E9B-A3C6-764443340BA2}">
      <dgm:prSet/>
      <dgm:spPr/>
      <dgm:t>
        <a:bodyPr/>
        <a:lstStyle/>
        <a:p>
          <a:r>
            <a:rPr lang="en-US"/>
            <a:t>Machine Learning Prediction</a:t>
          </a:r>
        </a:p>
      </dgm:t>
    </dgm:pt>
    <dgm:pt modelId="{7538D0EA-2991-484E-9EBA-F35981218F1F}" type="parTrans" cxnId="{A6CF9669-8ADF-4E37-8520-15A26DE0F066}">
      <dgm:prSet/>
      <dgm:spPr/>
      <dgm:t>
        <a:bodyPr/>
        <a:lstStyle/>
        <a:p>
          <a:endParaRPr lang="en-US"/>
        </a:p>
      </dgm:t>
    </dgm:pt>
    <dgm:pt modelId="{75DE64C6-04BB-4955-A5AB-27F2660C2C5C}" type="sibTrans" cxnId="{A6CF9669-8ADF-4E37-8520-15A26DE0F066}">
      <dgm:prSet/>
      <dgm:spPr/>
      <dgm:t>
        <a:bodyPr/>
        <a:lstStyle/>
        <a:p>
          <a:endParaRPr lang="en-US"/>
        </a:p>
      </dgm:t>
    </dgm:pt>
    <dgm:pt modelId="{9238CD0A-B7D8-4EC9-8E2D-A08DE056DC67}">
      <dgm:prSet/>
      <dgm:spPr/>
      <dgm:t>
        <a:bodyPr/>
        <a:lstStyle/>
        <a:p>
          <a:r>
            <a:rPr lang="en-US"/>
            <a:t>Summary of all results</a:t>
          </a:r>
        </a:p>
      </dgm:t>
    </dgm:pt>
    <dgm:pt modelId="{A0451637-E4F0-4C53-AE7C-FF69BAFD3F8E}" type="parTrans" cxnId="{019AC88F-D81D-40C5-A6CF-B65643E977BE}">
      <dgm:prSet/>
      <dgm:spPr/>
      <dgm:t>
        <a:bodyPr/>
        <a:lstStyle/>
        <a:p>
          <a:endParaRPr lang="en-US"/>
        </a:p>
      </dgm:t>
    </dgm:pt>
    <dgm:pt modelId="{089F5A14-0B4C-45B8-AB18-A56857FDA369}" type="sibTrans" cxnId="{019AC88F-D81D-40C5-A6CF-B65643E977BE}">
      <dgm:prSet/>
      <dgm:spPr/>
      <dgm:t>
        <a:bodyPr/>
        <a:lstStyle/>
        <a:p>
          <a:endParaRPr lang="en-US"/>
        </a:p>
      </dgm:t>
    </dgm:pt>
    <dgm:pt modelId="{28423749-0EC5-4B70-9D94-632399080B0F}">
      <dgm:prSet/>
      <dgm:spPr/>
      <dgm:t>
        <a:bodyPr/>
        <a:lstStyle/>
        <a:p>
          <a:r>
            <a:rPr lang="en-US"/>
            <a:t>Exploratory Data Analysis result</a:t>
          </a:r>
        </a:p>
      </dgm:t>
    </dgm:pt>
    <dgm:pt modelId="{75D04909-2DE6-4BF4-8336-478D6083EC93}" type="parTrans" cxnId="{8CB6C7F5-5E07-4692-B689-178FB83F792B}">
      <dgm:prSet/>
      <dgm:spPr/>
      <dgm:t>
        <a:bodyPr/>
        <a:lstStyle/>
        <a:p>
          <a:endParaRPr lang="en-US"/>
        </a:p>
      </dgm:t>
    </dgm:pt>
    <dgm:pt modelId="{F6E4B2A1-FE3F-431E-8072-902CD19B125A}" type="sibTrans" cxnId="{8CB6C7F5-5E07-4692-B689-178FB83F792B}">
      <dgm:prSet/>
      <dgm:spPr/>
      <dgm:t>
        <a:bodyPr/>
        <a:lstStyle/>
        <a:p>
          <a:endParaRPr lang="en-US"/>
        </a:p>
      </dgm:t>
    </dgm:pt>
    <dgm:pt modelId="{4268E582-BCC7-4A76-B8C0-D782168A1A1D}">
      <dgm:prSet/>
      <dgm:spPr/>
      <dgm:t>
        <a:bodyPr/>
        <a:lstStyle/>
        <a:p>
          <a:r>
            <a:rPr lang="en-US"/>
            <a:t>Interactive analytics in screenshots</a:t>
          </a:r>
        </a:p>
      </dgm:t>
    </dgm:pt>
    <dgm:pt modelId="{6B5315C6-3860-4F12-B9A1-B94685239E27}" type="parTrans" cxnId="{047DBD96-6715-4FC2-B9D0-04BA1A0E61D2}">
      <dgm:prSet/>
      <dgm:spPr/>
      <dgm:t>
        <a:bodyPr/>
        <a:lstStyle/>
        <a:p>
          <a:endParaRPr lang="en-US"/>
        </a:p>
      </dgm:t>
    </dgm:pt>
    <dgm:pt modelId="{7300E767-AB0B-4D22-A0C9-79CD1BFEE340}" type="sibTrans" cxnId="{047DBD96-6715-4FC2-B9D0-04BA1A0E61D2}">
      <dgm:prSet/>
      <dgm:spPr/>
      <dgm:t>
        <a:bodyPr/>
        <a:lstStyle/>
        <a:p>
          <a:endParaRPr lang="en-US"/>
        </a:p>
      </dgm:t>
    </dgm:pt>
    <dgm:pt modelId="{41B1B111-726C-46B3-9C47-B3AA69FDB4C0}">
      <dgm:prSet/>
      <dgm:spPr/>
      <dgm:t>
        <a:bodyPr/>
        <a:lstStyle/>
        <a:p>
          <a:r>
            <a:rPr lang="en-US"/>
            <a:t>Predictive Analytics result</a:t>
          </a:r>
        </a:p>
      </dgm:t>
    </dgm:pt>
    <dgm:pt modelId="{059838EA-D833-4720-AB97-D8ADED982927}" type="parTrans" cxnId="{790DD4AF-1CC5-4F9A-A936-9F86B9C7491A}">
      <dgm:prSet/>
      <dgm:spPr/>
      <dgm:t>
        <a:bodyPr/>
        <a:lstStyle/>
        <a:p>
          <a:endParaRPr lang="en-US"/>
        </a:p>
      </dgm:t>
    </dgm:pt>
    <dgm:pt modelId="{53B86134-1779-4C8D-969B-C4EADD2AA354}" type="sibTrans" cxnId="{790DD4AF-1CC5-4F9A-A936-9F86B9C7491A}">
      <dgm:prSet/>
      <dgm:spPr/>
      <dgm:t>
        <a:bodyPr/>
        <a:lstStyle/>
        <a:p>
          <a:endParaRPr lang="en-US"/>
        </a:p>
      </dgm:t>
    </dgm:pt>
    <dgm:pt modelId="{78D34036-E11A-4291-8EA7-789B554B9944}" type="pres">
      <dgm:prSet presAssocID="{ED033A1A-2303-4207-9332-A5BDE4D66309}" presName="Name0" presStyleCnt="0">
        <dgm:presLayoutVars>
          <dgm:dir/>
          <dgm:animLvl val="lvl"/>
          <dgm:resizeHandles val="exact"/>
        </dgm:presLayoutVars>
      </dgm:prSet>
      <dgm:spPr/>
    </dgm:pt>
    <dgm:pt modelId="{E7036C03-FAA0-458A-AB20-82C409117038}" type="pres">
      <dgm:prSet presAssocID="{E122D11C-C445-44DF-896A-99DD633B9A48}" presName="composite" presStyleCnt="0"/>
      <dgm:spPr/>
    </dgm:pt>
    <dgm:pt modelId="{29BEDB17-F28A-4D68-8F24-DA1B3DCF6039}" type="pres">
      <dgm:prSet presAssocID="{E122D11C-C445-44DF-896A-99DD633B9A48}" presName="parTx" presStyleLbl="alignNode1" presStyleIdx="0" presStyleCnt="2">
        <dgm:presLayoutVars>
          <dgm:chMax val="0"/>
          <dgm:chPref val="0"/>
          <dgm:bulletEnabled val="1"/>
        </dgm:presLayoutVars>
      </dgm:prSet>
      <dgm:spPr/>
    </dgm:pt>
    <dgm:pt modelId="{498B9FCA-1D6D-48E2-B689-11040E5EAF4B}" type="pres">
      <dgm:prSet presAssocID="{E122D11C-C445-44DF-896A-99DD633B9A48}" presName="desTx" presStyleLbl="alignAccFollowNode1" presStyleIdx="0" presStyleCnt="2">
        <dgm:presLayoutVars>
          <dgm:bulletEnabled val="1"/>
        </dgm:presLayoutVars>
      </dgm:prSet>
      <dgm:spPr/>
    </dgm:pt>
    <dgm:pt modelId="{30DF1091-E483-4256-9578-DC804AD271A8}" type="pres">
      <dgm:prSet presAssocID="{3193E2F4-8136-4E18-A2A6-B10F7F019FC0}" presName="space" presStyleCnt="0"/>
      <dgm:spPr/>
    </dgm:pt>
    <dgm:pt modelId="{A742F616-8E8A-48F1-9591-DB3AB23727DA}" type="pres">
      <dgm:prSet presAssocID="{9238CD0A-B7D8-4EC9-8E2D-A08DE056DC67}" presName="composite" presStyleCnt="0"/>
      <dgm:spPr/>
    </dgm:pt>
    <dgm:pt modelId="{8E4435FA-E6AA-4EC2-8482-F45C06B722E8}" type="pres">
      <dgm:prSet presAssocID="{9238CD0A-B7D8-4EC9-8E2D-A08DE056DC67}" presName="parTx" presStyleLbl="alignNode1" presStyleIdx="1" presStyleCnt="2">
        <dgm:presLayoutVars>
          <dgm:chMax val="0"/>
          <dgm:chPref val="0"/>
          <dgm:bulletEnabled val="1"/>
        </dgm:presLayoutVars>
      </dgm:prSet>
      <dgm:spPr/>
    </dgm:pt>
    <dgm:pt modelId="{AC8B3B0A-E71C-44DC-ACEA-95F0737CBDAC}" type="pres">
      <dgm:prSet presAssocID="{9238CD0A-B7D8-4EC9-8E2D-A08DE056DC67}" presName="desTx" presStyleLbl="alignAccFollowNode1" presStyleIdx="1" presStyleCnt="2">
        <dgm:presLayoutVars>
          <dgm:bulletEnabled val="1"/>
        </dgm:presLayoutVars>
      </dgm:prSet>
      <dgm:spPr/>
    </dgm:pt>
  </dgm:ptLst>
  <dgm:cxnLst>
    <dgm:cxn modelId="{2031BA02-71AE-444F-8FBD-1267E8476120}" srcId="{E122D11C-C445-44DF-896A-99DD633B9A48}" destId="{EFA99D5F-E0CE-415D-BEE3-2FB688AD8749}" srcOrd="3" destOrd="0" parTransId="{DC1FC58E-13FF-485D-9B3A-0A07FC5C6BC5}" sibTransId="{50CCE170-50A1-40C9-B82E-0A15BE200BB4}"/>
    <dgm:cxn modelId="{5B20991C-E2EE-45C2-8CEC-5751C63A14C6}" type="presOf" srcId="{E122D11C-C445-44DF-896A-99DD633B9A48}" destId="{29BEDB17-F28A-4D68-8F24-DA1B3DCF6039}" srcOrd="0" destOrd="0" presId="urn:microsoft.com/office/officeart/2005/8/layout/hList1"/>
    <dgm:cxn modelId="{880D033E-A979-4924-BE4B-FE2C0DF24F91}" srcId="{E122D11C-C445-44DF-896A-99DD633B9A48}" destId="{31E37874-6190-45A8-94AC-BC98E89A43AE}" srcOrd="4" destOrd="0" parTransId="{DE055866-86B2-4696-B1DD-528661154490}" sibTransId="{DB9A51CF-A87B-45BE-B521-7F52E8BB9F76}"/>
    <dgm:cxn modelId="{1895563F-3A50-4DEA-A3F9-B5F245C4E371}" type="presOf" srcId="{4709CAF2-07B8-423B-9684-38C9EADC5A63}" destId="{498B9FCA-1D6D-48E2-B689-11040E5EAF4B}" srcOrd="0" destOrd="2" presId="urn:microsoft.com/office/officeart/2005/8/layout/hList1"/>
    <dgm:cxn modelId="{21E3BB3F-FF24-4E89-82B8-71463B8A7889}" type="presOf" srcId="{A4C00E52-598A-4783-9642-C66D5223454D}" destId="{498B9FCA-1D6D-48E2-B689-11040E5EAF4B}" srcOrd="0" destOrd="5" presId="urn:microsoft.com/office/officeart/2005/8/layout/hList1"/>
    <dgm:cxn modelId="{65EA4465-04A4-4A73-99C7-C0031E226EA8}" type="presOf" srcId="{BA71BC2F-238D-48BA-8446-15E56ED4F56C}" destId="{498B9FCA-1D6D-48E2-B689-11040E5EAF4B}" srcOrd="0" destOrd="1" presId="urn:microsoft.com/office/officeart/2005/8/layout/hList1"/>
    <dgm:cxn modelId="{E6A9D547-2470-4416-8DB3-DBA44CF1B9A1}" type="presOf" srcId="{41B1B111-726C-46B3-9C47-B3AA69FDB4C0}" destId="{AC8B3B0A-E71C-44DC-ACEA-95F0737CBDAC}" srcOrd="0" destOrd="2" presId="urn:microsoft.com/office/officeart/2005/8/layout/hList1"/>
    <dgm:cxn modelId="{AA8F8849-794D-4B18-839A-C6BD31DE82B8}" type="presOf" srcId="{31E37874-6190-45A8-94AC-BC98E89A43AE}" destId="{498B9FCA-1D6D-48E2-B689-11040E5EAF4B}" srcOrd="0" destOrd="4" presId="urn:microsoft.com/office/officeart/2005/8/layout/hList1"/>
    <dgm:cxn modelId="{A6CF9669-8ADF-4E37-8520-15A26DE0F066}" srcId="{E122D11C-C445-44DF-896A-99DD633B9A48}" destId="{8E34B5AF-686F-4E9B-A3C6-764443340BA2}" srcOrd="6" destOrd="0" parTransId="{7538D0EA-2991-484E-9EBA-F35981218F1F}" sibTransId="{75DE64C6-04BB-4955-A5AB-27F2660C2C5C}"/>
    <dgm:cxn modelId="{864CDC4E-A11C-41EC-A057-21A65E6826D6}" srcId="{E122D11C-C445-44DF-896A-99DD633B9A48}" destId="{4709CAF2-07B8-423B-9684-38C9EADC5A63}" srcOrd="2" destOrd="0" parTransId="{4313B84F-C42B-46D7-92E2-5572243AE5A0}" sibTransId="{622428E6-4CE6-42A9-8721-BF1C54E41943}"/>
    <dgm:cxn modelId="{57E39E51-6D76-41E7-9440-74A3AEE4A4A0}" type="presOf" srcId="{ED033A1A-2303-4207-9332-A5BDE4D66309}" destId="{78D34036-E11A-4291-8EA7-789B554B9944}" srcOrd="0" destOrd="0" presId="urn:microsoft.com/office/officeart/2005/8/layout/hList1"/>
    <dgm:cxn modelId="{3B473882-48E4-487A-93EA-0F3C2F25EC94}" type="presOf" srcId="{8E34B5AF-686F-4E9B-A3C6-764443340BA2}" destId="{498B9FCA-1D6D-48E2-B689-11040E5EAF4B}" srcOrd="0" destOrd="6" presId="urn:microsoft.com/office/officeart/2005/8/layout/hList1"/>
    <dgm:cxn modelId="{019AC88F-D81D-40C5-A6CF-B65643E977BE}" srcId="{ED033A1A-2303-4207-9332-A5BDE4D66309}" destId="{9238CD0A-B7D8-4EC9-8E2D-A08DE056DC67}" srcOrd="1" destOrd="0" parTransId="{A0451637-E4F0-4C53-AE7C-FF69BAFD3F8E}" sibTransId="{089F5A14-0B4C-45B8-AB18-A56857FDA369}"/>
    <dgm:cxn modelId="{047DBD96-6715-4FC2-B9D0-04BA1A0E61D2}" srcId="{9238CD0A-B7D8-4EC9-8E2D-A08DE056DC67}" destId="{4268E582-BCC7-4A76-B8C0-D782168A1A1D}" srcOrd="1" destOrd="0" parTransId="{6B5315C6-3860-4F12-B9A1-B94685239E27}" sibTransId="{7300E767-AB0B-4D22-A0C9-79CD1BFEE340}"/>
    <dgm:cxn modelId="{967E05A1-EE16-4722-B30B-1AD5DCCA19CC}" srcId="{E122D11C-C445-44DF-896A-99DD633B9A48}" destId="{A4C00E52-598A-4783-9642-C66D5223454D}" srcOrd="5" destOrd="0" parTransId="{C4B62064-5EB3-4BCB-BACC-EC7E92B4469D}" sibTransId="{FCB47D97-C6A3-4189-A759-F4421A155029}"/>
    <dgm:cxn modelId="{0199E7A4-1F6A-4167-8FA9-557C58604F7F}" type="presOf" srcId="{28423749-0EC5-4B70-9D94-632399080B0F}" destId="{AC8B3B0A-E71C-44DC-ACEA-95F0737CBDAC}" srcOrd="0" destOrd="0" presId="urn:microsoft.com/office/officeart/2005/8/layout/hList1"/>
    <dgm:cxn modelId="{8B6C47A9-A9AA-4CA9-8899-3D5EFC6D499B}" type="presOf" srcId="{4268E582-BCC7-4A76-B8C0-D782168A1A1D}" destId="{AC8B3B0A-E71C-44DC-ACEA-95F0737CBDAC}" srcOrd="0" destOrd="1" presId="urn:microsoft.com/office/officeart/2005/8/layout/hList1"/>
    <dgm:cxn modelId="{F516F0AC-78F0-4B26-8266-3771CE6FEDD2}" srcId="{E122D11C-C445-44DF-896A-99DD633B9A48}" destId="{7656BC4D-653E-49F6-B560-7E79585AFF56}" srcOrd="0" destOrd="0" parTransId="{B3647340-7D59-4310-95AA-1E26BBB08377}" sibTransId="{D42BCF85-DCFA-4361-BFD3-5B223D477C67}"/>
    <dgm:cxn modelId="{BD6A54AD-9AE1-4BA3-A7E1-8521705B1623}" type="presOf" srcId="{7656BC4D-653E-49F6-B560-7E79585AFF56}" destId="{498B9FCA-1D6D-48E2-B689-11040E5EAF4B}" srcOrd="0" destOrd="0" presId="urn:microsoft.com/office/officeart/2005/8/layout/hList1"/>
    <dgm:cxn modelId="{790DD4AF-1CC5-4F9A-A936-9F86B9C7491A}" srcId="{9238CD0A-B7D8-4EC9-8E2D-A08DE056DC67}" destId="{41B1B111-726C-46B3-9C47-B3AA69FDB4C0}" srcOrd="2" destOrd="0" parTransId="{059838EA-D833-4720-AB97-D8ADED982927}" sibTransId="{53B86134-1779-4C8D-969B-C4EADD2AA354}"/>
    <dgm:cxn modelId="{A95D62B2-2634-4150-B9A7-6DDA33A59938}" type="presOf" srcId="{EFA99D5F-E0CE-415D-BEE3-2FB688AD8749}" destId="{498B9FCA-1D6D-48E2-B689-11040E5EAF4B}" srcOrd="0" destOrd="3" presId="urn:microsoft.com/office/officeart/2005/8/layout/hList1"/>
    <dgm:cxn modelId="{1DC822CF-E0F6-4503-AC9F-94EB84CFD49E}" type="presOf" srcId="{9238CD0A-B7D8-4EC9-8E2D-A08DE056DC67}" destId="{8E4435FA-E6AA-4EC2-8482-F45C06B722E8}" srcOrd="0" destOrd="0" presId="urn:microsoft.com/office/officeart/2005/8/layout/hList1"/>
    <dgm:cxn modelId="{8E9B2DD2-185E-47AE-B447-76AA0697E325}" srcId="{E122D11C-C445-44DF-896A-99DD633B9A48}" destId="{BA71BC2F-238D-48BA-8446-15E56ED4F56C}" srcOrd="1" destOrd="0" parTransId="{D6FD4EB8-0627-404B-8AB6-83E7708AAD1A}" sibTransId="{9A4F35E1-7861-4BB7-8715-1712C274F48F}"/>
    <dgm:cxn modelId="{8CB6C7F5-5E07-4692-B689-178FB83F792B}" srcId="{9238CD0A-B7D8-4EC9-8E2D-A08DE056DC67}" destId="{28423749-0EC5-4B70-9D94-632399080B0F}" srcOrd="0" destOrd="0" parTransId="{75D04909-2DE6-4BF4-8336-478D6083EC93}" sibTransId="{F6E4B2A1-FE3F-431E-8072-902CD19B125A}"/>
    <dgm:cxn modelId="{6FA771FF-7EBD-4A15-963E-8661BDC39DC1}" srcId="{ED033A1A-2303-4207-9332-A5BDE4D66309}" destId="{E122D11C-C445-44DF-896A-99DD633B9A48}" srcOrd="0" destOrd="0" parTransId="{A8911417-BE97-4CF3-A285-83162DCD2876}" sibTransId="{3193E2F4-8136-4E18-A2A6-B10F7F019FC0}"/>
    <dgm:cxn modelId="{59B85056-8607-4D4C-A8CB-D823CDFBE03F}" type="presParOf" srcId="{78D34036-E11A-4291-8EA7-789B554B9944}" destId="{E7036C03-FAA0-458A-AB20-82C409117038}" srcOrd="0" destOrd="0" presId="urn:microsoft.com/office/officeart/2005/8/layout/hList1"/>
    <dgm:cxn modelId="{D9224826-360E-4874-9EC5-6CC9A94D2765}" type="presParOf" srcId="{E7036C03-FAA0-458A-AB20-82C409117038}" destId="{29BEDB17-F28A-4D68-8F24-DA1B3DCF6039}" srcOrd="0" destOrd="0" presId="urn:microsoft.com/office/officeart/2005/8/layout/hList1"/>
    <dgm:cxn modelId="{9447DA18-6F63-499F-996A-602EDDE96E9A}" type="presParOf" srcId="{E7036C03-FAA0-458A-AB20-82C409117038}" destId="{498B9FCA-1D6D-48E2-B689-11040E5EAF4B}" srcOrd="1" destOrd="0" presId="urn:microsoft.com/office/officeart/2005/8/layout/hList1"/>
    <dgm:cxn modelId="{5405C804-2F28-4E0C-9151-D7DE27628680}" type="presParOf" srcId="{78D34036-E11A-4291-8EA7-789B554B9944}" destId="{30DF1091-E483-4256-9578-DC804AD271A8}" srcOrd="1" destOrd="0" presId="urn:microsoft.com/office/officeart/2005/8/layout/hList1"/>
    <dgm:cxn modelId="{C7119F8F-CE02-4A41-A6D5-3A202E94768B}" type="presParOf" srcId="{78D34036-E11A-4291-8EA7-789B554B9944}" destId="{A742F616-8E8A-48F1-9591-DB3AB23727DA}" srcOrd="2" destOrd="0" presId="urn:microsoft.com/office/officeart/2005/8/layout/hList1"/>
    <dgm:cxn modelId="{DA3506C3-3337-41F2-AFB7-721BCC783565}" type="presParOf" srcId="{A742F616-8E8A-48F1-9591-DB3AB23727DA}" destId="{8E4435FA-E6AA-4EC2-8482-F45C06B722E8}" srcOrd="0" destOrd="0" presId="urn:microsoft.com/office/officeart/2005/8/layout/hList1"/>
    <dgm:cxn modelId="{4665E777-6B85-4FBE-B6A9-413E12F9A8F2}" type="presParOf" srcId="{A742F616-8E8A-48F1-9591-DB3AB23727DA}" destId="{AC8B3B0A-E71C-44DC-ACEA-95F0737CBDA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B08CCA-BEAB-46F4-ABF8-1A1B94F9F6AD}"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3A47D0-4434-48F6-A45F-8990AE7EF61E}">
      <dgm:prSet/>
      <dgm:spPr/>
      <dgm:t>
        <a:bodyPr/>
        <a:lstStyle/>
        <a:p>
          <a:pPr>
            <a:defRPr b="1"/>
          </a:pPr>
          <a:r>
            <a:rPr lang="en-US" dirty="0"/>
            <a:t>Project background</a:t>
          </a:r>
        </a:p>
      </dgm:t>
    </dgm:pt>
    <dgm:pt modelId="{0C3184BB-7773-4984-9D87-D87968CA6EFE}" type="parTrans" cxnId="{77BBB13D-D5E4-449F-B184-6EB6FED7E6ED}">
      <dgm:prSet/>
      <dgm:spPr/>
      <dgm:t>
        <a:bodyPr/>
        <a:lstStyle/>
        <a:p>
          <a:endParaRPr lang="en-US"/>
        </a:p>
      </dgm:t>
    </dgm:pt>
    <dgm:pt modelId="{E2A2833D-8A02-40D3-B5E7-8E734D21AC71}" type="sibTrans" cxnId="{77BBB13D-D5E4-449F-B184-6EB6FED7E6ED}">
      <dgm:prSet/>
      <dgm:spPr/>
      <dgm:t>
        <a:bodyPr/>
        <a:lstStyle/>
        <a:p>
          <a:endParaRPr lang="en-US"/>
        </a:p>
      </dgm:t>
    </dgm:pt>
    <dgm:pt modelId="{068CA3F5-A03A-40CC-B5F6-A6FEB6751B32}">
      <dgm:prSet/>
      <dgm:spPr/>
      <dgm:t>
        <a:bodyPr/>
        <a:lstStyle/>
        <a:p>
          <a:r>
            <a:rPr lang="en-US"/>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dgm:t>
    </dgm:pt>
    <dgm:pt modelId="{B7BBD08F-EB0C-4942-9F12-41A928A502D4}" type="parTrans" cxnId="{62E03B1F-02BB-4BC2-9D23-5358AFACE1E5}">
      <dgm:prSet/>
      <dgm:spPr/>
      <dgm:t>
        <a:bodyPr/>
        <a:lstStyle/>
        <a:p>
          <a:endParaRPr lang="en-US"/>
        </a:p>
      </dgm:t>
    </dgm:pt>
    <dgm:pt modelId="{6F2C7FBD-4753-4CAD-96A8-1A1A23FB6048}" type="sibTrans" cxnId="{62E03B1F-02BB-4BC2-9D23-5358AFACE1E5}">
      <dgm:prSet/>
      <dgm:spPr/>
      <dgm:t>
        <a:bodyPr/>
        <a:lstStyle/>
        <a:p>
          <a:endParaRPr lang="en-US"/>
        </a:p>
      </dgm:t>
    </dgm:pt>
    <dgm:pt modelId="{04EF93C0-003D-4D2B-A4C7-C9AB042E7BA0}">
      <dgm:prSet/>
      <dgm:spPr/>
      <dgm:t>
        <a:bodyPr/>
        <a:lstStyle/>
        <a:p>
          <a:pPr>
            <a:defRPr b="1"/>
          </a:pPr>
          <a:r>
            <a:rPr lang="en-US" dirty="0"/>
            <a:t>Problems</a:t>
          </a:r>
        </a:p>
      </dgm:t>
    </dgm:pt>
    <dgm:pt modelId="{5C675A67-BD6E-41AE-8419-B65586FECA27}" type="parTrans" cxnId="{FE2F6A1A-36C7-4F06-B6DB-97796402345B}">
      <dgm:prSet/>
      <dgm:spPr/>
      <dgm:t>
        <a:bodyPr/>
        <a:lstStyle/>
        <a:p>
          <a:endParaRPr lang="en-US"/>
        </a:p>
      </dgm:t>
    </dgm:pt>
    <dgm:pt modelId="{B627AFEC-0A57-4A85-84B2-F0E87D24266B}" type="sibTrans" cxnId="{FE2F6A1A-36C7-4F06-B6DB-97796402345B}">
      <dgm:prSet/>
      <dgm:spPr/>
      <dgm:t>
        <a:bodyPr/>
        <a:lstStyle/>
        <a:p>
          <a:endParaRPr lang="en-US"/>
        </a:p>
      </dgm:t>
    </dgm:pt>
    <dgm:pt modelId="{1380B571-8C9C-4B75-8348-251C7C70CBBA}">
      <dgm:prSet/>
      <dgm:spPr/>
      <dgm:t>
        <a:bodyPr/>
        <a:lstStyle/>
        <a:p>
          <a:r>
            <a:rPr lang="en-US" dirty="0"/>
            <a:t>What factors determine if the rocket will land successfully?</a:t>
          </a:r>
        </a:p>
      </dgm:t>
    </dgm:pt>
    <dgm:pt modelId="{14536808-BE65-4061-A285-0CB8DA81192B}" type="parTrans" cxnId="{D1706749-6082-4B09-B7EF-E046131E9C49}">
      <dgm:prSet/>
      <dgm:spPr/>
      <dgm:t>
        <a:bodyPr/>
        <a:lstStyle/>
        <a:p>
          <a:endParaRPr lang="en-US"/>
        </a:p>
      </dgm:t>
    </dgm:pt>
    <dgm:pt modelId="{4616F954-332B-4050-A2D8-20C3DB340459}" type="sibTrans" cxnId="{D1706749-6082-4B09-B7EF-E046131E9C49}">
      <dgm:prSet/>
      <dgm:spPr/>
      <dgm:t>
        <a:bodyPr/>
        <a:lstStyle/>
        <a:p>
          <a:endParaRPr lang="en-US"/>
        </a:p>
      </dgm:t>
    </dgm:pt>
    <dgm:pt modelId="{45E6C797-E5E3-41DD-9BAF-A1E504561A1F}">
      <dgm:prSet/>
      <dgm:spPr/>
      <dgm:t>
        <a:bodyPr/>
        <a:lstStyle/>
        <a:p>
          <a:r>
            <a:rPr lang="en-US"/>
            <a:t>The interaction amongst various features that determine the success rate of a successful landing.</a:t>
          </a:r>
        </a:p>
      </dgm:t>
    </dgm:pt>
    <dgm:pt modelId="{75984E0A-EA1C-4130-BFE1-077D2557AC50}" type="parTrans" cxnId="{4217421E-9495-44AD-8057-C623209C3B9A}">
      <dgm:prSet/>
      <dgm:spPr/>
      <dgm:t>
        <a:bodyPr/>
        <a:lstStyle/>
        <a:p>
          <a:endParaRPr lang="en-US"/>
        </a:p>
      </dgm:t>
    </dgm:pt>
    <dgm:pt modelId="{F0B0CED0-3FFE-4A13-83CF-5E5F8CBCFF7A}" type="sibTrans" cxnId="{4217421E-9495-44AD-8057-C623209C3B9A}">
      <dgm:prSet/>
      <dgm:spPr/>
      <dgm:t>
        <a:bodyPr/>
        <a:lstStyle/>
        <a:p>
          <a:endParaRPr lang="en-US"/>
        </a:p>
      </dgm:t>
    </dgm:pt>
    <dgm:pt modelId="{1E6B835A-2FCF-498C-925C-4488C77E1B65}">
      <dgm:prSet/>
      <dgm:spPr/>
      <dgm:t>
        <a:bodyPr/>
        <a:lstStyle/>
        <a:p>
          <a:r>
            <a:rPr lang="en-US"/>
            <a:t>What operating conditions needs to be in place to ensure a successful landing program.</a:t>
          </a:r>
        </a:p>
      </dgm:t>
    </dgm:pt>
    <dgm:pt modelId="{268FBEB2-886F-48D2-A05E-77CA5A4A9311}" type="parTrans" cxnId="{E8752B57-5247-4561-B808-BA1D3382A24F}">
      <dgm:prSet/>
      <dgm:spPr/>
      <dgm:t>
        <a:bodyPr/>
        <a:lstStyle/>
        <a:p>
          <a:endParaRPr lang="en-US"/>
        </a:p>
      </dgm:t>
    </dgm:pt>
    <dgm:pt modelId="{168279C3-42A3-4503-AAF5-B813A510E461}" type="sibTrans" cxnId="{E8752B57-5247-4561-B808-BA1D3382A24F}">
      <dgm:prSet/>
      <dgm:spPr/>
      <dgm:t>
        <a:bodyPr/>
        <a:lstStyle/>
        <a:p>
          <a:endParaRPr lang="en-US"/>
        </a:p>
      </dgm:t>
    </dgm:pt>
    <dgm:pt modelId="{B003F4A7-698E-4337-A317-B407D73A2CF3}" type="pres">
      <dgm:prSet presAssocID="{C8B08CCA-BEAB-46F4-ABF8-1A1B94F9F6AD}" presName="root" presStyleCnt="0">
        <dgm:presLayoutVars>
          <dgm:dir/>
          <dgm:resizeHandles val="exact"/>
        </dgm:presLayoutVars>
      </dgm:prSet>
      <dgm:spPr/>
    </dgm:pt>
    <dgm:pt modelId="{A9418003-4987-414A-A07A-BB2F98FF3DE3}" type="pres">
      <dgm:prSet presAssocID="{623A47D0-4434-48F6-A45F-8990AE7EF61E}" presName="compNode" presStyleCnt="0"/>
      <dgm:spPr/>
    </dgm:pt>
    <dgm:pt modelId="{F54AF8E2-5CD4-4683-A440-3D73ED8CFA17}" type="pres">
      <dgm:prSet presAssocID="{623A47D0-4434-48F6-A45F-8990AE7EF6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EAE1A837-2A86-4BBE-9BFC-6AEA1973C894}" type="pres">
      <dgm:prSet presAssocID="{623A47D0-4434-48F6-A45F-8990AE7EF61E}" presName="iconSpace" presStyleCnt="0"/>
      <dgm:spPr/>
    </dgm:pt>
    <dgm:pt modelId="{AF863338-ACEC-4659-92B8-6293D9F06B1C}" type="pres">
      <dgm:prSet presAssocID="{623A47D0-4434-48F6-A45F-8990AE7EF61E}" presName="parTx" presStyleLbl="revTx" presStyleIdx="0" presStyleCnt="4">
        <dgm:presLayoutVars>
          <dgm:chMax val="0"/>
          <dgm:chPref val="0"/>
        </dgm:presLayoutVars>
      </dgm:prSet>
      <dgm:spPr/>
    </dgm:pt>
    <dgm:pt modelId="{33DEBACF-1755-4ABB-A64A-0FB77BCC04BC}" type="pres">
      <dgm:prSet presAssocID="{623A47D0-4434-48F6-A45F-8990AE7EF61E}" presName="txSpace" presStyleCnt="0"/>
      <dgm:spPr/>
    </dgm:pt>
    <dgm:pt modelId="{B886DECC-8E5D-4ABD-9F41-BFA915765222}" type="pres">
      <dgm:prSet presAssocID="{623A47D0-4434-48F6-A45F-8990AE7EF61E}" presName="desTx" presStyleLbl="revTx" presStyleIdx="1" presStyleCnt="4">
        <dgm:presLayoutVars/>
      </dgm:prSet>
      <dgm:spPr/>
    </dgm:pt>
    <dgm:pt modelId="{C3528246-C281-4CD7-AB21-55681E7CD2A4}" type="pres">
      <dgm:prSet presAssocID="{E2A2833D-8A02-40D3-B5E7-8E734D21AC71}" presName="sibTrans" presStyleCnt="0"/>
      <dgm:spPr/>
    </dgm:pt>
    <dgm:pt modelId="{04026351-D5F6-487B-ABDB-81C15B86DAC6}" type="pres">
      <dgm:prSet presAssocID="{04EF93C0-003D-4D2B-A4C7-C9AB042E7BA0}" presName="compNode" presStyleCnt="0"/>
      <dgm:spPr/>
    </dgm:pt>
    <dgm:pt modelId="{AF3C479B-C000-45C6-84A0-9E92FBE40E21}" type="pres">
      <dgm:prSet presAssocID="{04EF93C0-003D-4D2B-A4C7-C9AB042E7BA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
        </a:ext>
      </dgm:extLst>
    </dgm:pt>
    <dgm:pt modelId="{52DDDC63-868C-48DB-ABE6-5117EB011CC7}" type="pres">
      <dgm:prSet presAssocID="{04EF93C0-003D-4D2B-A4C7-C9AB042E7BA0}" presName="iconSpace" presStyleCnt="0"/>
      <dgm:spPr/>
    </dgm:pt>
    <dgm:pt modelId="{3D34BA02-B577-4B26-B772-F8D32D7459E5}" type="pres">
      <dgm:prSet presAssocID="{04EF93C0-003D-4D2B-A4C7-C9AB042E7BA0}" presName="parTx" presStyleLbl="revTx" presStyleIdx="2" presStyleCnt="4">
        <dgm:presLayoutVars>
          <dgm:chMax val="0"/>
          <dgm:chPref val="0"/>
        </dgm:presLayoutVars>
      </dgm:prSet>
      <dgm:spPr/>
    </dgm:pt>
    <dgm:pt modelId="{A99FBEE6-FA55-49E1-8FFA-62D8012B36A5}" type="pres">
      <dgm:prSet presAssocID="{04EF93C0-003D-4D2B-A4C7-C9AB042E7BA0}" presName="txSpace" presStyleCnt="0"/>
      <dgm:spPr/>
    </dgm:pt>
    <dgm:pt modelId="{ADBF71B3-54ED-4336-B42D-6384FE09CBA1}" type="pres">
      <dgm:prSet presAssocID="{04EF93C0-003D-4D2B-A4C7-C9AB042E7BA0}" presName="desTx" presStyleLbl="revTx" presStyleIdx="3" presStyleCnt="4">
        <dgm:presLayoutVars/>
      </dgm:prSet>
      <dgm:spPr/>
    </dgm:pt>
  </dgm:ptLst>
  <dgm:cxnLst>
    <dgm:cxn modelId="{FE2F6A1A-36C7-4F06-B6DB-97796402345B}" srcId="{C8B08CCA-BEAB-46F4-ABF8-1A1B94F9F6AD}" destId="{04EF93C0-003D-4D2B-A4C7-C9AB042E7BA0}" srcOrd="1" destOrd="0" parTransId="{5C675A67-BD6E-41AE-8419-B65586FECA27}" sibTransId="{B627AFEC-0A57-4A85-84B2-F0E87D24266B}"/>
    <dgm:cxn modelId="{4217421E-9495-44AD-8057-C623209C3B9A}" srcId="{04EF93C0-003D-4D2B-A4C7-C9AB042E7BA0}" destId="{45E6C797-E5E3-41DD-9BAF-A1E504561A1F}" srcOrd="1" destOrd="0" parTransId="{75984E0A-EA1C-4130-BFE1-077D2557AC50}" sibTransId="{F0B0CED0-3FFE-4A13-83CF-5E5F8CBCFF7A}"/>
    <dgm:cxn modelId="{62E03B1F-02BB-4BC2-9D23-5358AFACE1E5}" srcId="{623A47D0-4434-48F6-A45F-8990AE7EF61E}" destId="{068CA3F5-A03A-40CC-B5F6-A6FEB6751B32}" srcOrd="0" destOrd="0" parTransId="{B7BBD08F-EB0C-4942-9F12-41A928A502D4}" sibTransId="{6F2C7FBD-4753-4CAD-96A8-1A1A23FB6048}"/>
    <dgm:cxn modelId="{77BBB13D-D5E4-449F-B184-6EB6FED7E6ED}" srcId="{C8B08CCA-BEAB-46F4-ABF8-1A1B94F9F6AD}" destId="{623A47D0-4434-48F6-A45F-8990AE7EF61E}" srcOrd="0" destOrd="0" parTransId="{0C3184BB-7773-4984-9D87-D87968CA6EFE}" sibTransId="{E2A2833D-8A02-40D3-B5E7-8E734D21AC71}"/>
    <dgm:cxn modelId="{B5F3FB63-242F-49A1-8D99-09D2794E3DFA}" type="presOf" srcId="{1E6B835A-2FCF-498C-925C-4488C77E1B65}" destId="{ADBF71B3-54ED-4336-B42D-6384FE09CBA1}" srcOrd="0" destOrd="2" presId="urn:microsoft.com/office/officeart/2018/2/layout/IconLabelDescriptionList"/>
    <dgm:cxn modelId="{D1706749-6082-4B09-B7EF-E046131E9C49}" srcId="{04EF93C0-003D-4D2B-A4C7-C9AB042E7BA0}" destId="{1380B571-8C9C-4B75-8348-251C7C70CBBA}" srcOrd="0" destOrd="0" parTransId="{14536808-BE65-4061-A285-0CB8DA81192B}" sibTransId="{4616F954-332B-4050-A2D8-20C3DB340459}"/>
    <dgm:cxn modelId="{7B7D254B-D2F8-45AF-984E-A9464FA339E4}" type="presOf" srcId="{04EF93C0-003D-4D2B-A4C7-C9AB042E7BA0}" destId="{3D34BA02-B577-4B26-B772-F8D32D7459E5}" srcOrd="0" destOrd="0" presId="urn:microsoft.com/office/officeart/2018/2/layout/IconLabelDescriptionList"/>
    <dgm:cxn modelId="{A10A3150-9E83-416D-8C3F-2228B5D13BA7}" type="presOf" srcId="{C8B08CCA-BEAB-46F4-ABF8-1A1B94F9F6AD}" destId="{B003F4A7-698E-4337-A317-B407D73A2CF3}" srcOrd="0" destOrd="0" presId="urn:microsoft.com/office/officeart/2018/2/layout/IconLabelDescriptionList"/>
    <dgm:cxn modelId="{E8752B57-5247-4561-B808-BA1D3382A24F}" srcId="{04EF93C0-003D-4D2B-A4C7-C9AB042E7BA0}" destId="{1E6B835A-2FCF-498C-925C-4488C77E1B65}" srcOrd="2" destOrd="0" parTransId="{268FBEB2-886F-48D2-A05E-77CA5A4A9311}" sibTransId="{168279C3-42A3-4503-AAF5-B813A510E461}"/>
    <dgm:cxn modelId="{EEDED785-4B77-441F-B9DE-D7DA6FF584C7}" type="presOf" srcId="{1380B571-8C9C-4B75-8348-251C7C70CBBA}" destId="{ADBF71B3-54ED-4336-B42D-6384FE09CBA1}" srcOrd="0" destOrd="0" presId="urn:microsoft.com/office/officeart/2018/2/layout/IconLabelDescriptionList"/>
    <dgm:cxn modelId="{FCEF71D0-A4BA-4848-9AF3-B7D54D1212E6}" type="presOf" srcId="{623A47D0-4434-48F6-A45F-8990AE7EF61E}" destId="{AF863338-ACEC-4659-92B8-6293D9F06B1C}" srcOrd="0" destOrd="0" presId="urn:microsoft.com/office/officeart/2018/2/layout/IconLabelDescriptionList"/>
    <dgm:cxn modelId="{298E05FB-815C-4B92-8792-A2418C3237EA}" type="presOf" srcId="{068CA3F5-A03A-40CC-B5F6-A6FEB6751B32}" destId="{B886DECC-8E5D-4ABD-9F41-BFA915765222}" srcOrd="0" destOrd="0" presId="urn:microsoft.com/office/officeart/2018/2/layout/IconLabelDescriptionList"/>
    <dgm:cxn modelId="{1F48A3FF-A234-4AB0-8514-2057C6659737}" type="presOf" srcId="{45E6C797-E5E3-41DD-9BAF-A1E504561A1F}" destId="{ADBF71B3-54ED-4336-B42D-6384FE09CBA1}" srcOrd="0" destOrd="1" presId="urn:microsoft.com/office/officeart/2018/2/layout/IconLabelDescriptionList"/>
    <dgm:cxn modelId="{26A81E92-7D62-4BAD-B0FD-7F8563F71429}" type="presParOf" srcId="{B003F4A7-698E-4337-A317-B407D73A2CF3}" destId="{A9418003-4987-414A-A07A-BB2F98FF3DE3}" srcOrd="0" destOrd="0" presId="urn:microsoft.com/office/officeart/2018/2/layout/IconLabelDescriptionList"/>
    <dgm:cxn modelId="{4FE8945F-3C30-4340-9F3E-3208ADF558EB}" type="presParOf" srcId="{A9418003-4987-414A-A07A-BB2F98FF3DE3}" destId="{F54AF8E2-5CD4-4683-A440-3D73ED8CFA17}" srcOrd="0" destOrd="0" presId="urn:microsoft.com/office/officeart/2018/2/layout/IconLabelDescriptionList"/>
    <dgm:cxn modelId="{F7DE3D14-F54E-4DD8-82E7-B718E53FA4C9}" type="presParOf" srcId="{A9418003-4987-414A-A07A-BB2F98FF3DE3}" destId="{EAE1A837-2A86-4BBE-9BFC-6AEA1973C894}" srcOrd="1" destOrd="0" presId="urn:microsoft.com/office/officeart/2018/2/layout/IconLabelDescriptionList"/>
    <dgm:cxn modelId="{E9839F3D-106E-46E2-9EB6-A53381D2A846}" type="presParOf" srcId="{A9418003-4987-414A-A07A-BB2F98FF3DE3}" destId="{AF863338-ACEC-4659-92B8-6293D9F06B1C}" srcOrd="2" destOrd="0" presId="urn:microsoft.com/office/officeart/2018/2/layout/IconLabelDescriptionList"/>
    <dgm:cxn modelId="{B28E0052-0A7E-4374-A0C6-FF1858E0AA20}" type="presParOf" srcId="{A9418003-4987-414A-A07A-BB2F98FF3DE3}" destId="{33DEBACF-1755-4ABB-A64A-0FB77BCC04BC}" srcOrd="3" destOrd="0" presId="urn:microsoft.com/office/officeart/2018/2/layout/IconLabelDescriptionList"/>
    <dgm:cxn modelId="{C9CAFA6A-A1D3-435D-8E60-1156DCF52F87}" type="presParOf" srcId="{A9418003-4987-414A-A07A-BB2F98FF3DE3}" destId="{B886DECC-8E5D-4ABD-9F41-BFA915765222}" srcOrd="4" destOrd="0" presId="urn:microsoft.com/office/officeart/2018/2/layout/IconLabelDescriptionList"/>
    <dgm:cxn modelId="{090FC77F-3FE4-4345-B460-2C9CBC8846BF}" type="presParOf" srcId="{B003F4A7-698E-4337-A317-B407D73A2CF3}" destId="{C3528246-C281-4CD7-AB21-55681E7CD2A4}" srcOrd="1" destOrd="0" presId="urn:microsoft.com/office/officeart/2018/2/layout/IconLabelDescriptionList"/>
    <dgm:cxn modelId="{E4475C66-8540-45FB-9288-A67179AE00E4}" type="presParOf" srcId="{B003F4A7-698E-4337-A317-B407D73A2CF3}" destId="{04026351-D5F6-487B-ABDB-81C15B86DAC6}" srcOrd="2" destOrd="0" presId="urn:microsoft.com/office/officeart/2018/2/layout/IconLabelDescriptionList"/>
    <dgm:cxn modelId="{25247E2A-6BD5-404C-9857-8A0397097425}" type="presParOf" srcId="{04026351-D5F6-487B-ABDB-81C15B86DAC6}" destId="{AF3C479B-C000-45C6-84A0-9E92FBE40E21}" srcOrd="0" destOrd="0" presId="urn:microsoft.com/office/officeart/2018/2/layout/IconLabelDescriptionList"/>
    <dgm:cxn modelId="{A6782CA6-3524-4F59-B111-2A1CB1DD6F02}" type="presParOf" srcId="{04026351-D5F6-487B-ABDB-81C15B86DAC6}" destId="{52DDDC63-868C-48DB-ABE6-5117EB011CC7}" srcOrd="1" destOrd="0" presId="urn:microsoft.com/office/officeart/2018/2/layout/IconLabelDescriptionList"/>
    <dgm:cxn modelId="{61EAACBA-24B7-49DA-A42A-E99631FB86F0}" type="presParOf" srcId="{04026351-D5F6-487B-ABDB-81C15B86DAC6}" destId="{3D34BA02-B577-4B26-B772-F8D32D7459E5}" srcOrd="2" destOrd="0" presId="urn:microsoft.com/office/officeart/2018/2/layout/IconLabelDescriptionList"/>
    <dgm:cxn modelId="{2B9737F1-5CCC-4352-B49A-BA1703228EC8}" type="presParOf" srcId="{04026351-D5F6-487B-ABDB-81C15B86DAC6}" destId="{A99FBEE6-FA55-49E1-8FFA-62D8012B36A5}" srcOrd="3" destOrd="0" presId="urn:microsoft.com/office/officeart/2018/2/layout/IconLabelDescriptionList"/>
    <dgm:cxn modelId="{1167C2B4-831A-4152-A085-36B868B38AAB}" type="presParOf" srcId="{04026351-D5F6-487B-ABDB-81C15B86DAC6}" destId="{ADBF71B3-54ED-4336-B42D-6384FE09CBA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7688CC-6896-42ED-9C2E-129D6CC37AA0}"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EC5AF687-B91A-4105-B70A-DF1FAFAD381B}">
      <dgm:prSet/>
      <dgm:spPr/>
      <dgm:t>
        <a:bodyPr/>
        <a:lstStyle/>
        <a:p>
          <a:pPr>
            <a:defRPr b="1"/>
          </a:pPr>
          <a:r>
            <a:rPr lang="en-US"/>
            <a:t>Executive Summary</a:t>
          </a:r>
        </a:p>
      </dgm:t>
    </dgm:pt>
    <dgm:pt modelId="{C9100FD7-7419-406A-85C9-A43E83CFFAB9}" type="parTrans" cxnId="{6D4DE7DE-4944-465A-A84B-0E281D7B8862}">
      <dgm:prSet/>
      <dgm:spPr/>
      <dgm:t>
        <a:bodyPr/>
        <a:lstStyle/>
        <a:p>
          <a:endParaRPr lang="en-US"/>
        </a:p>
      </dgm:t>
    </dgm:pt>
    <dgm:pt modelId="{3D02E046-4501-4EAE-B0EE-CED4C358BA95}" type="sibTrans" cxnId="{6D4DE7DE-4944-465A-A84B-0E281D7B8862}">
      <dgm:prSet/>
      <dgm:spPr/>
      <dgm:t>
        <a:bodyPr/>
        <a:lstStyle/>
        <a:p>
          <a:endParaRPr lang="en-US"/>
        </a:p>
      </dgm:t>
    </dgm:pt>
    <dgm:pt modelId="{F7C5DEE4-62AA-4289-9934-1D3B53CF046F}">
      <dgm:prSet/>
      <dgm:spPr/>
      <dgm:t>
        <a:bodyPr/>
        <a:lstStyle/>
        <a:p>
          <a:pPr>
            <a:defRPr b="1"/>
          </a:pPr>
          <a:r>
            <a:rPr lang="en-US"/>
            <a:t>Data collection methodology:</a:t>
          </a:r>
        </a:p>
      </dgm:t>
    </dgm:pt>
    <dgm:pt modelId="{16F246B7-854B-4160-9E8A-D23DC33F1FCA}" type="parTrans" cxnId="{2179E64D-2512-4D7F-A6DD-AE58828AC919}">
      <dgm:prSet/>
      <dgm:spPr/>
      <dgm:t>
        <a:bodyPr/>
        <a:lstStyle/>
        <a:p>
          <a:endParaRPr lang="en-US"/>
        </a:p>
      </dgm:t>
    </dgm:pt>
    <dgm:pt modelId="{E0908DAB-21E9-408E-B336-6E9E1CCDB16E}" type="sibTrans" cxnId="{2179E64D-2512-4D7F-A6DD-AE58828AC919}">
      <dgm:prSet/>
      <dgm:spPr/>
      <dgm:t>
        <a:bodyPr/>
        <a:lstStyle/>
        <a:p>
          <a:endParaRPr lang="en-US"/>
        </a:p>
      </dgm:t>
    </dgm:pt>
    <dgm:pt modelId="{0C8A7FD2-3D8F-41AD-8E5B-186B9C7FD0D8}">
      <dgm:prSet/>
      <dgm:spPr/>
      <dgm:t>
        <a:bodyPr/>
        <a:lstStyle/>
        <a:p>
          <a:r>
            <a:rPr lang="en-US"/>
            <a:t>Data was collected using SpaceX API and web scraping from Wikipedia. </a:t>
          </a:r>
        </a:p>
      </dgm:t>
    </dgm:pt>
    <dgm:pt modelId="{7193D3D4-4D66-460D-9EC9-2CC13E05F23E}" type="parTrans" cxnId="{24F1D99C-3FDB-4CC8-8A49-483BBB6DEA8E}">
      <dgm:prSet/>
      <dgm:spPr/>
      <dgm:t>
        <a:bodyPr/>
        <a:lstStyle/>
        <a:p>
          <a:endParaRPr lang="en-US"/>
        </a:p>
      </dgm:t>
    </dgm:pt>
    <dgm:pt modelId="{5A548074-4166-4675-B8A3-472A79C0186B}" type="sibTrans" cxnId="{24F1D99C-3FDB-4CC8-8A49-483BBB6DEA8E}">
      <dgm:prSet/>
      <dgm:spPr/>
      <dgm:t>
        <a:bodyPr/>
        <a:lstStyle/>
        <a:p>
          <a:endParaRPr lang="en-US"/>
        </a:p>
      </dgm:t>
    </dgm:pt>
    <dgm:pt modelId="{E3F9F4B3-FA35-428F-978C-536ED1EC1F90}">
      <dgm:prSet/>
      <dgm:spPr/>
      <dgm:t>
        <a:bodyPr/>
        <a:lstStyle/>
        <a:p>
          <a:pPr>
            <a:defRPr b="1"/>
          </a:pPr>
          <a:r>
            <a:rPr lang="en-US"/>
            <a:t>Perform data wrangling</a:t>
          </a:r>
        </a:p>
      </dgm:t>
    </dgm:pt>
    <dgm:pt modelId="{83A3E252-8625-4A36-8792-8B91A455E282}" type="parTrans" cxnId="{F094DA64-7962-43D9-94A7-1C92895F7C33}">
      <dgm:prSet/>
      <dgm:spPr/>
      <dgm:t>
        <a:bodyPr/>
        <a:lstStyle/>
        <a:p>
          <a:endParaRPr lang="en-US"/>
        </a:p>
      </dgm:t>
    </dgm:pt>
    <dgm:pt modelId="{7A3B54CC-BD1D-4970-8406-1B3C1FE79D5A}" type="sibTrans" cxnId="{F094DA64-7962-43D9-94A7-1C92895F7C33}">
      <dgm:prSet/>
      <dgm:spPr/>
      <dgm:t>
        <a:bodyPr/>
        <a:lstStyle/>
        <a:p>
          <a:endParaRPr lang="en-US"/>
        </a:p>
      </dgm:t>
    </dgm:pt>
    <dgm:pt modelId="{55B27B2C-4EAD-4DE0-8517-F3EC49BE490F}">
      <dgm:prSet/>
      <dgm:spPr/>
      <dgm:t>
        <a:bodyPr/>
        <a:lstStyle/>
        <a:p>
          <a:r>
            <a:rPr lang="en-US"/>
            <a:t>One-hot encoding was applied to categorical features</a:t>
          </a:r>
        </a:p>
      </dgm:t>
    </dgm:pt>
    <dgm:pt modelId="{61BD48EF-D917-4C2C-967F-841FE9D4B970}" type="parTrans" cxnId="{25201856-7AB7-40A5-89FE-E1DD8624869A}">
      <dgm:prSet/>
      <dgm:spPr/>
      <dgm:t>
        <a:bodyPr/>
        <a:lstStyle/>
        <a:p>
          <a:endParaRPr lang="en-US"/>
        </a:p>
      </dgm:t>
    </dgm:pt>
    <dgm:pt modelId="{D93A449D-E8F6-4ABB-917C-7C6B4160C4AE}" type="sibTrans" cxnId="{25201856-7AB7-40A5-89FE-E1DD8624869A}">
      <dgm:prSet/>
      <dgm:spPr/>
      <dgm:t>
        <a:bodyPr/>
        <a:lstStyle/>
        <a:p>
          <a:endParaRPr lang="en-US"/>
        </a:p>
      </dgm:t>
    </dgm:pt>
    <dgm:pt modelId="{BBCA42FB-7531-49B1-9250-0E539BFE88D8}">
      <dgm:prSet/>
      <dgm:spPr/>
      <dgm:t>
        <a:bodyPr/>
        <a:lstStyle/>
        <a:p>
          <a:pPr>
            <a:defRPr b="1"/>
          </a:pPr>
          <a:r>
            <a:rPr lang="en-US"/>
            <a:t>Perform exploratory data analysis (EDA) using visualization and SQL</a:t>
          </a:r>
        </a:p>
      </dgm:t>
    </dgm:pt>
    <dgm:pt modelId="{DF1D56EC-5479-4E3E-A0AD-43D7975D5987}" type="parTrans" cxnId="{9474B70A-AA55-4484-817A-0B4BB3E2A3AE}">
      <dgm:prSet/>
      <dgm:spPr/>
      <dgm:t>
        <a:bodyPr/>
        <a:lstStyle/>
        <a:p>
          <a:endParaRPr lang="en-US"/>
        </a:p>
      </dgm:t>
    </dgm:pt>
    <dgm:pt modelId="{DFBC6BCB-2D21-4237-B6B0-B800F16788A0}" type="sibTrans" cxnId="{9474B70A-AA55-4484-817A-0B4BB3E2A3AE}">
      <dgm:prSet/>
      <dgm:spPr/>
      <dgm:t>
        <a:bodyPr/>
        <a:lstStyle/>
        <a:p>
          <a:endParaRPr lang="en-US"/>
        </a:p>
      </dgm:t>
    </dgm:pt>
    <dgm:pt modelId="{4AAE06B2-53CB-49DE-81BA-4669F99C8C85}">
      <dgm:prSet/>
      <dgm:spPr/>
      <dgm:t>
        <a:bodyPr/>
        <a:lstStyle/>
        <a:p>
          <a:pPr>
            <a:defRPr b="1"/>
          </a:pPr>
          <a:r>
            <a:rPr lang="en-US"/>
            <a:t>Perform interactive visual analytics using Folium and Plotly Dash</a:t>
          </a:r>
        </a:p>
      </dgm:t>
    </dgm:pt>
    <dgm:pt modelId="{8D69DEBB-D3A9-4FB2-B26C-77AF8C50EB1F}" type="parTrans" cxnId="{68A5A6F3-5C3D-4B7B-A11B-25934CEF3EC5}">
      <dgm:prSet/>
      <dgm:spPr/>
      <dgm:t>
        <a:bodyPr/>
        <a:lstStyle/>
        <a:p>
          <a:endParaRPr lang="en-US"/>
        </a:p>
      </dgm:t>
    </dgm:pt>
    <dgm:pt modelId="{608772C9-3DBA-40B2-B4BF-31BA9C3D00A3}" type="sibTrans" cxnId="{68A5A6F3-5C3D-4B7B-A11B-25934CEF3EC5}">
      <dgm:prSet/>
      <dgm:spPr/>
      <dgm:t>
        <a:bodyPr/>
        <a:lstStyle/>
        <a:p>
          <a:endParaRPr lang="en-US"/>
        </a:p>
      </dgm:t>
    </dgm:pt>
    <dgm:pt modelId="{6EAEB24A-7858-41D9-A413-78F341822E1C}">
      <dgm:prSet/>
      <dgm:spPr/>
      <dgm:t>
        <a:bodyPr/>
        <a:lstStyle/>
        <a:p>
          <a:pPr>
            <a:defRPr b="1"/>
          </a:pPr>
          <a:r>
            <a:rPr lang="en-US"/>
            <a:t>Perform predictive analysis using classification models</a:t>
          </a:r>
        </a:p>
      </dgm:t>
    </dgm:pt>
    <dgm:pt modelId="{A959E627-FA9F-485B-A962-AF5301E4F4EA}" type="parTrans" cxnId="{76D38692-A855-4C0B-87D0-AC6527B4BC8C}">
      <dgm:prSet/>
      <dgm:spPr/>
      <dgm:t>
        <a:bodyPr/>
        <a:lstStyle/>
        <a:p>
          <a:endParaRPr lang="en-US"/>
        </a:p>
      </dgm:t>
    </dgm:pt>
    <dgm:pt modelId="{E228DAF6-425E-4BE9-A079-8FEB5E743B69}" type="sibTrans" cxnId="{76D38692-A855-4C0B-87D0-AC6527B4BC8C}">
      <dgm:prSet/>
      <dgm:spPr/>
      <dgm:t>
        <a:bodyPr/>
        <a:lstStyle/>
        <a:p>
          <a:endParaRPr lang="en-US"/>
        </a:p>
      </dgm:t>
    </dgm:pt>
    <dgm:pt modelId="{0950DBBD-A66E-48D6-A304-B7D893F8792B}">
      <dgm:prSet/>
      <dgm:spPr/>
      <dgm:t>
        <a:bodyPr/>
        <a:lstStyle/>
        <a:p>
          <a:r>
            <a:rPr lang="en-US"/>
            <a:t>How to build, tune, evaluate classification models</a:t>
          </a:r>
        </a:p>
      </dgm:t>
    </dgm:pt>
    <dgm:pt modelId="{646A6109-E4FF-4774-8988-36752F3E5DC3}" type="parTrans" cxnId="{68F1023D-9472-44B9-9C5A-B29B4DD3A376}">
      <dgm:prSet/>
      <dgm:spPr/>
      <dgm:t>
        <a:bodyPr/>
        <a:lstStyle/>
        <a:p>
          <a:endParaRPr lang="en-US"/>
        </a:p>
      </dgm:t>
    </dgm:pt>
    <dgm:pt modelId="{812B745C-F116-4ABA-A16F-1F554C50FBC8}" type="sibTrans" cxnId="{68F1023D-9472-44B9-9C5A-B29B4DD3A376}">
      <dgm:prSet/>
      <dgm:spPr/>
      <dgm:t>
        <a:bodyPr/>
        <a:lstStyle/>
        <a:p>
          <a:endParaRPr lang="en-US"/>
        </a:p>
      </dgm:t>
    </dgm:pt>
    <dgm:pt modelId="{6EE149BD-4538-4F66-8F82-C3EA47AE06BA}" type="pres">
      <dgm:prSet presAssocID="{3D7688CC-6896-42ED-9C2E-129D6CC37AA0}" presName="Name0" presStyleCnt="0">
        <dgm:presLayoutVars>
          <dgm:dir/>
          <dgm:resizeHandles val="exact"/>
        </dgm:presLayoutVars>
      </dgm:prSet>
      <dgm:spPr/>
    </dgm:pt>
    <dgm:pt modelId="{D9567FEF-CC38-40F3-B7B5-BC1F001628CB}" type="pres">
      <dgm:prSet presAssocID="{EC5AF687-B91A-4105-B70A-DF1FAFAD381B}" presName="node" presStyleLbl="node1" presStyleIdx="0" presStyleCnt="6">
        <dgm:presLayoutVars>
          <dgm:bulletEnabled val="1"/>
        </dgm:presLayoutVars>
      </dgm:prSet>
      <dgm:spPr/>
    </dgm:pt>
    <dgm:pt modelId="{11799B81-CAED-4F0D-870D-568107E8E7EF}" type="pres">
      <dgm:prSet presAssocID="{3D02E046-4501-4EAE-B0EE-CED4C358BA95}" presName="sibTrans" presStyleLbl="sibTrans1D1" presStyleIdx="0" presStyleCnt="5"/>
      <dgm:spPr/>
    </dgm:pt>
    <dgm:pt modelId="{F6A6F46B-9745-49E1-A78C-B8B81EBB986E}" type="pres">
      <dgm:prSet presAssocID="{3D02E046-4501-4EAE-B0EE-CED4C358BA95}" presName="connectorText" presStyleLbl="sibTrans1D1" presStyleIdx="0" presStyleCnt="5"/>
      <dgm:spPr/>
    </dgm:pt>
    <dgm:pt modelId="{B07F7B36-9EFE-40F2-A3E7-6B555D89DA9B}" type="pres">
      <dgm:prSet presAssocID="{F7C5DEE4-62AA-4289-9934-1D3B53CF046F}" presName="node" presStyleLbl="node1" presStyleIdx="1" presStyleCnt="6">
        <dgm:presLayoutVars>
          <dgm:bulletEnabled val="1"/>
        </dgm:presLayoutVars>
      </dgm:prSet>
      <dgm:spPr/>
    </dgm:pt>
    <dgm:pt modelId="{F08C1878-7D73-4B45-BE18-4EE086BD1ED1}" type="pres">
      <dgm:prSet presAssocID="{E0908DAB-21E9-408E-B336-6E9E1CCDB16E}" presName="sibTrans" presStyleLbl="sibTrans1D1" presStyleIdx="1" presStyleCnt="5"/>
      <dgm:spPr/>
    </dgm:pt>
    <dgm:pt modelId="{F5B9F8DD-8CC4-4EB8-95F0-364F9F266957}" type="pres">
      <dgm:prSet presAssocID="{E0908DAB-21E9-408E-B336-6E9E1CCDB16E}" presName="connectorText" presStyleLbl="sibTrans1D1" presStyleIdx="1" presStyleCnt="5"/>
      <dgm:spPr/>
    </dgm:pt>
    <dgm:pt modelId="{8EC3F37C-5D8C-47DD-8CEB-DD76DB716FDD}" type="pres">
      <dgm:prSet presAssocID="{E3F9F4B3-FA35-428F-978C-536ED1EC1F90}" presName="node" presStyleLbl="node1" presStyleIdx="2" presStyleCnt="6">
        <dgm:presLayoutVars>
          <dgm:bulletEnabled val="1"/>
        </dgm:presLayoutVars>
      </dgm:prSet>
      <dgm:spPr/>
    </dgm:pt>
    <dgm:pt modelId="{B6BC7870-4DC9-4E0E-AAB1-24F8142E52B4}" type="pres">
      <dgm:prSet presAssocID="{7A3B54CC-BD1D-4970-8406-1B3C1FE79D5A}" presName="sibTrans" presStyleLbl="sibTrans1D1" presStyleIdx="2" presStyleCnt="5"/>
      <dgm:spPr/>
    </dgm:pt>
    <dgm:pt modelId="{B311E342-CF63-4A9F-9319-C1B32F7FD10F}" type="pres">
      <dgm:prSet presAssocID="{7A3B54CC-BD1D-4970-8406-1B3C1FE79D5A}" presName="connectorText" presStyleLbl="sibTrans1D1" presStyleIdx="2" presStyleCnt="5"/>
      <dgm:spPr/>
    </dgm:pt>
    <dgm:pt modelId="{D96F9032-F223-4DE3-AF0C-4FD25F7C34DB}" type="pres">
      <dgm:prSet presAssocID="{BBCA42FB-7531-49B1-9250-0E539BFE88D8}" presName="node" presStyleLbl="node1" presStyleIdx="3" presStyleCnt="6">
        <dgm:presLayoutVars>
          <dgm:bulletEnabled val="1"/>
        </dgm:presLayoutVars>
      </dgm:prSet>
      <dgm:spPr/>
    </dgm:pt>
    <dgm:pt modelId="{5284B248-3E7F-44AA-B625-3856FC523F20}" type="pres">
      <dgm:prSet presAssocID="{DFBC6BCB-2D21-4237-B6B0-B800F16788A0}" presName="sibTrans" presStyleLbl="sibTrans1D1" presStyleIdx="3" presStyleCnt="5"/>
      <dgm:spPr/>
    </dgm:pt>
    <dgm:pt modelId="{500E4F93-DDC7-4B78-BF0E-A1340B56024F}" type="pres">
      <dgm:prSet presAssocID="{DFBC6BCB-2D21-4237-B6B0-B800F16788A0}" presName="connectorText" presStyleLbl="sibTrans1D1" presStyleIdx="3" presStyleCnt="5"/>
      <dgm:spPr/>
    </dgm:pt>
    <dgm:pt modelId="{9CFA4E2B-774B-4FB8-814C-5B8A4357ABDB}" type="pres">
      <dgm:prSet presAssocID="{4AAE06B2-53CB-49DE-81BA-4669F99C8C85}" presName="node" presStyleLbl="node1" presStyleIdx="4" presStyleCnt="6">
        <dgm:presLayoutVars>
          <dgm:bulletEnabled val="1"/>
        </dgm:presLayoutVars>
      </dgm:prSet>
      <dgm:spPr/>
    </dgm:pt>
    <dgm:pt modelId="{9ED30550-C2F5-4AE3-B0A2-42A6146D8D1A}" type="pres">
      <dgm:prSet presAssocID="{608772C9-3DBA-40B2-B4BF-31BA9C3D00A3}" presName="sibTrans" presStyleLbl="sibTrans1D1" presStyleIdx="4" presStyleCnt="5"/>
      <dgm:spPr/>
    </dgm:pt>
    <dgm:pt modelId="{6CF848AA-E2BB-44B0-8280-79AF447BEB3E}" type="pres">
      <dgm:prSet presAssocID="{608772C9-3DBA-40B2-B4BF-31BA9C3D00A3}" presName="connectorText" presStyleLbl="sibTrans1D1" presStyleIdx="4" presStyleCnt="5"/>
      <dgm:spPr/>
    </dgm:pt>
    <dgm:pt modelId="{8DA7E87B-FACD-4B8A-91F3-0067BFCED19A}" type="pres">
      <dgm:prSet presAssocID="{6EAEB24A-7858-41D9-A413-78F341822E1C}" presName="node" presStyleLbl="node1" presStyleIdx="5" presStyleCnt="6">
        <dgm:presLayoutVars>
          <dgm:bulletEnabled val="1"/>
        </dgm:presLayoutVars>
      </dgm:prSet>
      <dgm:spPr/>
    </dgm:pt>
  </dgm:ptLst>
  <dgm:cxnLst>
    <dgm:cxn modelId="{9474B70A-AA55-4484-817A-0B4BB3E2A3AE}" srcId="{3D7688CC-6896-42ED-9C2E-129D6CC37AA0}" destId="{BBCA42FB-7531-49B1-9250-0E539BFE88D8}" srcOrd="3" destOrd="0" parTransId="{DF1D56EC-5479-4E3E-A0AD-43D7975D5987}" sibTransId="{DFBC6BCB-2D21-4237-B6B0-B800F16788A0}"/>
    <dgm:cxn modelId="{2E8F100F-ED00-4A16-845A-89EA5C435BCE}" type="presOf" srcId="{3D02E046-4501-4EAE-B0EE-CED4C358BA95}" destId="{11799B81-CAED-4F0D-870D-568107E8E7EF}" srcOrd="0" destOrd="0" presId="urn:microsoft.com/office/officeart/2016/7/layout/RepeatingBendingProcessNew"/>
    <dgm:cxn modelId="{E0513211-52E1-4DF0-8EF2-C302228A8AA1}" type="presOf" srcId="{EC5AF687-B91A-4105-B70A-DF1FAFAD381B}" destId="{D9567FEF-CC38-40F3-B7B5-BC1F001628CB}" srcOrd="0" destOrd="0" presId="urn:microsoft.com/office/officeart/2016/7/layout/RepeatingBendingProcessNew"/>
    <dgm:cxn modelId="{D130A816-53CE-47B0-A08F-DC9D859F4728}" type="presOf" srcId="{0C8A7FD2-3D8F-41AD-8E5B-186B9C7FD0D8}" destId="{B07F7B36-9EFE-40F2-A3E7-6B555D89DA9B}" srcOrd="0" destOrd="1" presId="urn:microsoft.com/office/officeart/2016/7/layout/RepeatingBendingProcessNew"/>
    <dgm:cxn modelId="{B53FAD19-A343-4D66-81A2-370517653FB9}" type="presOf" srcId="{7A3B54CC-BD1D-4970-8406-1B3C1FE79D5A}" destId="{B311E342-CF63-4A9F-9319-C1B32F7FD10F}" srcOrd="1" destOrd="0" presId="urn:microsoft.com/office/officeart/2016/7/layout/RepeatingBendingProcessNew"/>
    <dgm:cxn modelId="{69FE9A28-DF01-453B-9D23-3D94B6744224}" type="presOf" srcId="{4AAE06B2-53CB-49DE-81BA-4669F99C8C85}" destId="{9CFA4E2B-774B-4FB8-814C-5B8A4357ABDB}" srcOrd="0" destOrd="0" presId="urn:microsoft.com/office/officeart/2016/7/layout/RepeatingBendingProcessNew"/>
    <dgm:cxn modelId="{8459872A-8A76-4C7E-B5E2-9FBE9E0A092B}" type="presOf" srcId="{608772C9-3DBA-40B2-B4BF-31BA9C3D00A3}" destId="{9ED30550-C2F5-4AE3-B0A2-42A6146D8D1A}" srcOrd="0" destOrd="0" presId="urn:microsoft.com/office/officeart/2016/7/layout/RepeatingBendingProcessNew"/>
    <dgm:cxn modelId="{68F1023D-9472-44B9-9C5A-B29B4DD3A376}" srcId="{6EAEB24A-7858-41D9-A413-78F341822E1C}" destId="{0950DBBD-A66E-48D6-A304-B7D893F8792B}" srcOrd="0" destOrd="0" parTransId="{646A6109-E4FF-4774-8988-36752F3E5DC3}" sibTransId="{812B745C-F116-4ABA-A16F-1F554C50FBC8}"/>
    <dgm:cxn modelId="{F094DA64-7962-43D9-94A7-1C92895F7C33}" srcId="{3D7688CC-6896-42ED-9C2E-129D6CC37AA0}" destId="{E3F9F4B3-FA35-428F-978C-536ED1EC1F90}" srcOrd="2" destOrd="0" parTransId="{83A3E252-8625-4A36-8792-8B91A455E282}" sibTransId="{7A3B54CC-BD1D-4970-8406-1B3C1FE79D5A}"/>
    <dgm:cxn modelId="{42783B67-A3FA-4C33-A125-256F43E28074}" type="presOf" srcId="{0950DBBD-A66E-48D6-A304-B7D893F8792B}" destId="{8DA7E87B-FACD-4B8A-91F3-0067BFCED19A}" srcOrd="0" destOrd="1" presId="urn:microsoft.com/office/officeart/2016/7/layout/RepeatingBendingProcessNew"/>
    <dgm:cxn modelId="{2179E64D-2512-4D7F-A6DD-AE58828AC919}" srcId="{3D7688CC-6896-42ED-9C2E-129D6CC37AA0}" destId="{F7C5DEE4-62AA-4289-9934-1D3B53CF046F}" srcOrd="1" destOrd="0" parTransId="{16F246B7-854B-4160-9E8A-D23DC33F1FCA}" sibTransId="{E0908DAB-21E9-408E-B336-6E9E1CCDB16E}"/>
    <dgm:cxn modelId="{E8BE1D52-EEC4-4CCA-A2A1-839800BE988C}" type="presOf" srcId="{55B27B2C-4EAD-4DE0-8517-F3EC49BE490F}" destId="{8EC3F37C-5D8C-47DD-8CEB-DD76DB716FDD}" srcOrd="0" destOrd="1" presId="urn:microsoft.com/office/officeart/2016/7/layout/RepeatingBendingProcessNew"/>
    <dgm:cxn modelId="{25201856-7AB7-40A5-89FE-E1DD8624869A}" srcId="{E3F9F4B3-FA35-428F-978C-536ED1EC1F90}" destId="{55B27B2C-4EAD-4DE0-8517-F3EC49BE490F}" srcOrd="0" destOrd="0" parTransId="{61BD48EF-D917-4C2C-967F-841FE9D4B970}" sibTransId="{D93A449D-E8F6-4ABB-917C-7C6B4160C4AE}"/>
    <dgm:cxn modelId="{5F5DF076-6080-489D-8336-3E71D9C15834}" type="presOf" srcId="{E3F9F4B3-FA35-428F-978C-536ED1EC1F90}" destId="{8EC3F37C-5D8C-47DD-8CEB-DD76DB716FDD}" srcOrd="0" destOrd="0" presId="urn:microsoft.com/office/officeart/2016/7/layout/RepeatingBendingProcessNew"/>
    <dgm:cxn modelId="{E07B1D58-EEA5-4F88-B6D6-3A3A462D44E1}" type="presOf" srcId="{E0908DAB-21E9-408E-B336-6E9E1CCDB16E}" destId="{F5B9F8DD-8CC4-4EB8-95F0-364F9F266957}" srcOrd="1" destOrd="0" presId="urn:microsoft.com/office/officeart/2016/7/layout/RepeatingBendingProcessNew"/>
    <dgm:cxn modelId="{8D2E677D-4A1D-4273-B9FF-8D02E96A005D}" type="presOf" srcId="{6EAEB24A-7858-41D9-A413-78F341822E1C}" destId="{8DA7E87B-FACD-4B8A-91F3-0067BFCED19A}" srcOrd="0" destOrd="0" presId="urn:microsoft.com/office/officeart/2016/7/layout/RepeatingBendingProcessNew"/>
    <dgm:cxn modelId="{BB23077E-4420-4B34-A020-3F64663CF79B}" type="presOf" srcId="{BBCA42FB-7531-49B1-9250-0E539BFE88D8}" destId="{D96F9032-F223-4DE3-AF0C-4FD25F7C34DB}" srcOrd="0" destOrd="0" presId="urn:microsoft.com/office/officeart/2016/7/layout/RepeatingBendingProcessNew"/>
    <dgm:cxn modelId="{81D7CE88-2417-431F-832B-4EE1C1FDD985}" type="presOf" srcId="{F7C5DEE4-62AA-4289-9934-1D3B53CF046F}" destId="{B07F7B36-9EFE-40F2-A3E7-6B555D89DA9B}" srcOrd="0" destOrd="0" presId="urn:microsoft.com/office/officeart/2016/7/layout/RepeatingBendingProcessNew"/>
    <dgm:cxn modelId="{76D38692-A855-4C0B-87D0-AC6527B4BC8C}" srcId="{3D7688CC-6896-42ED-9C2E-129D6CC37AA0}" destId="{6EAEB24A-7858-41D9-A413-78F341822E1C}" srcOrd="5" destOrd="0" parTransId="{A959E627-FA9F-485B-A962-AF5301E4F4EA}" sibTransId="{E228DAF6-425E-4BE9-A079-8FEB5E743B69}"/>
    <dgm:cxn modelId="{24F1D99C-3FDB-4CC8-8A49-483BBB6DEA8E}" srcId="{F7C5DEE4-62AA-4289-9934-1D3B53CF046F}" destId="{0C8A7FD2-3D8F-41AD-8E5B-186B9C7FD0D8}" srcOrd="0" destOrd="0" parTransId="{7193D3D4-4D66-460D-9EC9-2CC13E05F23E}" sibTransId="{5A548074-4166-4675-B8A3-472A79C0186B}"/>
    <dgm:cxn modelId="{D3269AA6-99E8-4121-93CE-CEE74AF3BE92}" type="presOf" srcId="{3D7688CC-6896-42ED-9C2E-129D6CC37AA0}" destId="{6EE149BD-4538-4F66-8F82-C3EA47AE06BA}" srcOrd="0" destOrd="0" presId="urn:microsoft.com/office/officeart/2016/7/layout/RepeatingBendingProcessNew"/>
    <dgm:cxn modelId="{3875EDAB-FE0F-4EE1-985C-A4EC7AEC8B4B}" type="presOf" srcId="{3D02E046-4501-4EAE-B0EE-CED4C358BA95}" destId="{F6A6F46B-9745-49E1-A78C-B8B81EBB986E}" srcOrd="1" destOrd="0" presId="urn:microsoft.com/office/officeart/2016/7/layout/RepeatingBendingProcessNew"/>
    <dgm:cxn modelId="{7F8A7EBE-014D-4158-A602-AF82B69231C9}" type="presOf" srcId="{7A3B54CC-BD1D-4970-8406-1B3C1FE79D5A}" destId="{B6BC7870-4DC9-4E0E-AAB1-24F8142E52B4}" srcOrd="0" destOrd="0" presId="urn:microsoft.com/office/officeart/2016/7/layout/RepeatingBendingProcessNew"/>
    <dgm:cxn modelId="{048A34C0-6C95-4175-B46C-10DEADEE2B5E}" type="presOf" srcId="{DFBC6BCB-2D21-4237-B6B0-B800F16788A0}" destId="{500E4F93-DDC7-4B78-BF0E-A1340B56024F}" srcOrd="1" destOrd="0" presId="urn:microsoft.com/office/officeart/2016/7/layout/RepeatingBendingProcessNew"/>
    <dgm:cxn modelId="{789D68D9-76B0-49B4-AEEF-16C5BDC1FA95}" type="presOf" srcId="{E0908DAB-21E9-408E-B336-6E9E1CCDB16E}" destId="{F08C1878-7D73-4B45-BE18-4EE086BD1ED1}" srcOrd="0" destOrd="0" presId="urn:microsoft.com/office/officeart/2016/7/layout/RepeatingBendingProcessNew"/>
    <dgm:cxn modelId="{6D4DE7DE-4944-465A-A84B-0E281D7B8862}" srcId="{3D7688CC-6896-42ED-9C2E-129D6CC37AA0}" destId="{EC5AF687-B91A-4105-B70A-DF1FAFAD381B}" srcOrd="0" destOrd="0" parTransId="{C9100FD7-7419-406A-85C9-A43E83CFFAB9}" sibTransId="{3D02E046-4501-4EAE-B0EE-CED4C358BA95}"/>
    <dgm:cxn modelId="{E38F03E2-E9CD-4F15-AB32-ED4748A7BDB7}" type="presOf" srcId="{DFBC6BCB-2D21-4237-B6B0-B800F16788A0}" destId="{5284B248-3E7F-44AA-B625-3856FC523F20}" srcOrd="0" destOrd="0" presId="urn:microsoft.com/office/officeart/2016/7/layout/RepeatingBendingProcessNew"/>
    <dgm:cxn modelId="{94C496F0-44DC-4697-83B1-EA378DF3343A}" type="presOf" srcId="{608772C9-3DBA-40B2-B4BF-31BA9C3D00A3}" destId="{6CF848AA-E2BB-44B0-8280-79AF447BEB3E}" srcOrd="1" destOrd="0" presId="urn:microsoft.com/office/officeart/2016/7/layout/RepeatingBendingProcessNew"/>
    <dgm:cxn modelId="{68A5A6F3-5C3D-4B7B-A11B-25934CEF3EC5}" srcId="{3D7688CC-6896-42ED-9C2E-129D6CC37AA0}" destId="{4AAE06B2-53CB-49DE-81BA-4669F99C8C85}" srcOrd="4" destOrd="0" parTransId="{8D69DEBB-D3A9-4FB2-B26C-77AF8C50EB1F}" sibTransId="{608772C9-3DBA-40B2-B4BF-31BA9C3D00A3}"/>
    <dgm:cxn modelId="{4634D70C-617A-4D83-84AC-D4AE610EDCB5}" type="presParOf" srcId="{6EE149BD-4538-4F66-8F82-C3EA47AE06BA}" destId="{D9567FEF-CC38-40F3-B7B5-BC1F001628CB}" srcOrd="0" destOrd="0" presId="urn:microsoft.com/office/officeart/2016/7/layout/RepeatingBendingProcessNew"/>
    <dgm:cxn modelId="{72AC5E73-6D06-4B85-BBED-4E0A2AE224BB}" type="presParOf" srcId="{6EE149BD-4538-4F66-8F82-C3EA47AE06BA}" destId="{11799B81-CAED-4F0D-870D-568107E8E7EF}" srcOrd="1" destOrd="0" presId="urn:microsoft.com/office/officeart/2016/7/layout/RepeatingBendingProcessNew"/>
    <dgm:cxn modelId="{89FC78EF-45FB-4F76-9C4C-1E4B97FB3D79}" type="presParOf" srcId="{11799B81-CAED-4F0D-870D-568107E8E7EF}" destId="{F6A6F46B-9745-49E1-A78C-B8B81EBB986E}" srcOrd="0" destOrd="0" presId="urn:microsoft.com/office/officeart/2016/7/layout/RepeatingBendingProcessNew"/>
    <dgm:cxn modelId="{917881A7-7499-485A-AC7B-766A2008B883}" type="presParOf" srcId="{6EE149BD-4538-4F66-8F82-C3EA47AE06BA}" destId="{B07F7B36-9EFE-40F2-A3E7-6B555D89DA9B}" srcOrd="2" destOrd="0" presId="urn:microsoft.com/office/officeart/2016/7/layout/RepeatingBendingProcessNew"/>
    <dgm:cxn modelId="{B432CFF1-AF52-4F2D-A7C1-341271C43154}" type="presParOf" srcId="{6EE149BD-4538-4F66-8F82-C3EA47AE06BA}" destId="{F08C1878-7D73-4B45-BE18-4EE086BD1ED1}" srcOrd="3" destOrd="0" presId="urn:microsoft.com/office/officeart/2016/7/layout/RepeatingBendingProcessNew"/>
    <dgm:cxn modelId="{9548E65F-1290-45CF-AC6F-82A29CABA74A}" type="presParOf" srcId="{F08C1878-7D73-4B45-BE18-4EE086BD1ED1}" destId="{F5B9F8DD-8CC4-4EB8-95F0-364F9F266957}" srcOrd="0" destOrd="0" presId="urn:microsoft.com/office/officeart/2016/7/layout/RepeatingBendingProcessNew"/>
    <dgm:cxn modelId="{32C8E8AB-5204-4F71-9415-204B4EABD5AD}" type="presParOf" srcId="{6EE149BD-4538-4F66-8F82-C3EA47AE06BA}" destId="{8EC3F37C-5D8C-47DD-8CEB-DD76DB716FDD}" srcOrd="4" destOrd="0" presId="urn:microsoft.com/office/officeart/2016/7/layout/RepeatingBendingProcessNew"/>
    <dgm:cxn modelId="{725870B2-9AA0-4F35-9545-FFE0BB33D937}" type="presParOf" srcId="{6EE149BD-4538-4F66-8F82-C3EA47AE06BA}" destId="{B6BC7870-4DC9-4E0E-AAB1-24F8142E52B4}" srcOrd="5" destOrd="0" presId="urn:microsoft.com/office/officeart/2016/7/layout/RepeatingBendingProcessNew"/>
    <dgm:cxn modelId="{0F657B7E-8273-4E8D-99B0-AE773B6553B8}" type="presParOf" srcId="{B6BC7870-4DC9-4E0E-AAB1-24F8142E52B4}" destId="{B311E342-CF63-4A9F-9319-C1B32F7FD10F}" srcOrd="0" destOrd="0" presId="urn:microsoft.com/office/officeart/2016/7/layout/RepeatingBendingProcessNew"/>
    <dgm:cxn modelId="{08348C2C-8CF7-44D7-916E-90B4F21F27BB}" type="presParOf" srcId="{6EE149BD-4538-4F66-8F82-C3EA47AE06BA}" destId="{D96F9032-F223-4DE3-AF0C-4FD25F7C34DB}" srcOrd="6" destOrd="0" presId="urn:microsoft.com/office/officeart/2016/7/layout/RepeatingBendingProcessNew"/>
    <dgm:cxn modelId="{15CF0CB2-6237-47DC-9F04-6EE7BECF264D}" type="presParOf" srcId="{6EE149BD-4538-4F66-8F82-C3EA47AE06BA}" destId="{5284B248-3E7F-44AA-B625-3856FC523F20}" srcOrd="7" destOrd="0" presId="urn:microsoft.com/office/officeart/2016/7/layout/RepeatingBendingProcessNew"/>
    <dgm:cxn modelId="{E83165EB-6228-4959-ACF9-50975D46B451}" type="presParOf" srcId="{5284B248-3E7F-44AA-B625-3856FC523F20}" destId="{500E4F93-DDC7-4B78-BF0E-A1340B56024F}" srcOrd="0" destOrd="0" presId="urn:microsoft.com/office/officeart/2016/7/layout/RepeatingBendingProcessNew"/>
    <dgm:cxn modelId="{18B407BC-F4F3-426D-A7B9-7F99F6B739DB}" type="presParOf" srcId="{6EE149BD-4538-4F66-8F82-C3EA47AE06BA}" destId="{9CFA4E2B-774B-4FB8-814C-5B8A4357ABDB}" srcOrd="8" destOrd="0" presId="urn:microsoft.com/office/officeart/2016/7/layout/RepeatingBendingProcessNew"/>
    <dgm:cxn modelId="{53E9C814-C429-4EB8-9DDE-2EB26201FDF4}" type="presParOf" srcId="{6EE149BD-4538-4F66-8F82-C3EA47AE06BA}" destId="{9ED30550-C2F5-4AE3-B0A2-42A6146D8D1A}" srcOrd="9" destOrd="0" presId="urn:microsoft.com/office/officeart/2016/7/layout/RepeatingBendingProcessNew"/>
    <dgm:cxn modelId="{E85F6AA1-03E3-42C3-A01D-E0756D106296}" type="presParOf" srcId="{9ED30550-C2F5-4AE3-B0A2-42A6146D8D1A}" destId="{6CF848AA-E2BB-44B0-8280-79AF447BEB3E}" srcOrd="0" destOrd="0" presId="urn:microsoft.com/office/officeart/2016/7/layout/RepeatingBendingProcessNew"/>
    <dgm:cxn modelId="{E11236C5-C0CF-469D-A011-336855962C43}" type="presParOf" srcId="{6EE149BD-4538-4F66-8F82-C3EA47AE06BA}" destId="{8DA7E87B-FACD-4B8A-91F3-0067BFCED19A}"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5966DE-A445-4D52-BCD6-871CBEE2E0E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AE9CC7-0324-4DEA-8B8F-A2F5994B8E80}">
      <dgm:prSet/>
      <dgm:spPr/>
      <dgm:t>
        <a:bodyPr/>
        <a:lstStyle/>
        <a:p>
          <a:r>
            <a:rPr lang="en-US"/>
            <a:t>Exploratory data analysis results</a:t>
          </a:r>
        </a:p>
      </dgm:t>
    </dgm:pt>
    <dgm:pt modelId="{ABAF0514-A7BD-4FBE-8126-111686E532AE}" type="parTrans" cxnId="{10316590-4FA7-449B-AF0C-8E022C676714}">
      <dgm:prSet/>
      <dgm:spPr/>
      <dgm:t>
        <a:bodyPr/>
        <a:lstStyle/>
        <a:p>
          <a:endParaRPr lang="en-US"/>
        </a:p>
      </dgm:t>
    </dgm:pt>
    <dgm:pt modelId="{CC972EA5-A096-4C23-A525-3F57E45680FA}" type="sibTrans" cxnId="{10316590-4FA7-449B-AF0C-8E022C676714}">
      <dgm:prSet/>
      <dgm:spPr/>
      <dgm:t>
        <a:bodyPr/>
        <a:lstStyle/>
        <a:p>
          <a:endParaRPr lang="en-US"/>
        </a:p>
      </dgm:t>
    </dgm:pt>
    <dgm:pt modelId="{7DC2E8BD-22BD-42D7-B5F6-F98ABEE51C12}">
      <dgm:prSet/>
      <dgm:spPr/>
      <dgm:t>
        <a:bodyPr/>
        <a:lstStyle/>
        <a:p>
          <a:r>
            <a:rPr lang="en-US"/>
            <a:t>Interactive analytics demo in screenshots</a:t>
          </a:r>
        </a:p>
      </dgm:t>
    </dgm:pt>
    <dgm:pt modelId="{59C824E6-2921-410F-ABB8-E4A31CE15397}" type="parTrans" cxnId="{C15E99EF-A491-4F54-B90F-6C722298262F}">
      <dgm:prSet/>
      <dgm:spPr/>
      <dgm:t>
        <a:bodyPr/>
        <a:lstStyle/>
        <a:p>
          <a:endParaRPr lang="en-US"/>
        </a:p>
      </dgm:t>
    </dgm:pt>
    <dgm:pt modelId="{02C96598-2E14-4880-9B03-D46A389B5AF6}" type="sibTrans" cxnId="{C15E99EF-A491-4F54-B90F-6C722298262F}">
      <dgm:prSet/>
      <dgm:spPr/>
      <dgm:t>
        <a:bodyPr/>
        <a:lstStyle/>
        <a:p>
          <a:endParaRPr lang="en-US"/>
        </a:p>
      </dgm:t>
    </dgm:pt>
    <dgm:pt modelId="{8310E669-38BA-45AB-9C9D-8A4105505ED2}">
      <dgm:prSet/>
      <dgm:spPr/>
      <dgm:t>
        <a:bodyPr/>
        <a:lstStyle/>
        <a:p>
          <a:r>
            <a:rPr lang="en-US"/>
            <a:t>Predictive analysis results</a:t>
          </a:r>
        </a:p>
      </dgm:t>
    </dgm:pt>
    <dgm:pt modelId="{A3C5DC55-D112-479C-9893-4D8DB5711750}" type="parTrans" cxnId="{F0FD3F5B-6147-4921-8729-AF01181748CE}">
      <dgm:prSet/>
      <dgm:spPr/>
      <dgm:t>
        <a:bodyPr/>
        <a:lstStyle/>
        <a:p>
          <a:endParaRPr lang="en-US"/>
        </a:p>
      </dgm:t>
    </dgm:pt>
    <dgm:pt modelId="{6E1B791E-90D1-40E0-80D7-1794DE8C90F3}" type="sibTrans" cxnId="{F0FD3F5B-6147-4921-8729-AF01181748CE}">
      <dgm:prSet/>
      <dgm:spPr/>
      <dgm:t>
        <a:bodyPr/>
        <a:lstStyle/>
        <a:p>
          <a:endParaRPr lang="en-US"/>
        </a:p>
      </dgm:t>
    </dgm:pt>
    <dgm:pt modelId="{204E0711-2EF6-4E6F-AFDA-81882E60E25C}" type="pres">
      <dgm:prSet presAssocID="{A95966DE-A445-4D52-BCD6-871CBEE2E0E8}" presName="root" presStyleCnt="0">
        <dgm:presLayoutVars>
          <dgm:dir/>
          <dgm:resizeHandles val="exact"/>
        </dgm:presLayoutVars>
      </dgm:prSet>
      <dgm:spPr/>
    </dgm:pt>
    <dgm:pt modelId="{7BC6F0B2-0578-440E-B6A6-E72D6A91A7B4}" type="pres">
      <dgm:prSet presAssocID="{96AE9CC7-0324-4DEA-8B8F-A2F5994B8E80}" presName="compNode" presStyleCnt="0"/>
      <dgm:spPr/>
    </dgm:pt>
    <dgm:pt modelId="{71A6D89F-F2C5-4126-8078-1898F2812C4B}" type="pres">
      <dgm:prSet presAssocID="{96AE9CC7-0324-4DEA-8B8F-A2F5994B8E80}" presName="bgRect" presStyleLbl="bgShp" presStyleIdx="0" presStyleCnt="3"/>
      <dgm:spPr/>
    </dgm:pt>
    <dgm:pt modelId="{176F9C4A-A459-44B1-B20C-EA2766998A0A}" type="pres">
      <dgm:prSet presAssocID="{96AE9CC7-0324-4DEA-8B8F-A2F5994B8E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1627E2F-62DD-4380-B3F8-F16B6CAF5B6F}" type="pres">
      <dgm:prSet presAssocID="{96AE9CC7-0324-4DEA-8B8F-A2F5994B8E80}" presName="spaceRect" presStyleCnt="0"/>
      <dgm:spPr/>
    </dgm:pt>
    <dgm:pt modelId="{24609DD3-8B1B-4E63-AB90-EBD0EE4A6C8D}" type="pres">
      <dgm:prSet presAssocID="{96AE9CC7-0324-4DEA-8B8F-A2F5994B8E80}" presName="parTx" presStyleLbl="revTx" presStyleIdx="0" presStyleCnt="3">
        <dgm:presLayoutVars>
          <dgm:chMax val="0"/>
          <dgm:chPref val="0"/>
        </dgm:presLayoutVars>
      </dgm:prSet>
      <dgm:spPr/>
    </dgm:pt>
    <dgm:pt modelId="{427CAA9F-2F7B-4F43-9980-2D021AD5ED13}" type="pres">
      <dgm:prSet presAssocID="{CC972EA5-A096-4C23-A525-3F57E45680FA}" presName="sibTrans" presStyleCnt="0"/>
      <dgm:spPr/>
    </dgm:pt>
    <dgm:pt modelId="{F3C50C5F-4412-4E2C-AB5D-AF6218CFAF2B}" type="pres">
      <dgm:prSet presAssocID="{7DC2E8BD-22BD-42D7-B5F6-F98ABEE51C12}" presName="compNode" presStyleCnt="0"/>
      <dgm:spPr/>
    </dgm:pt>
    <dgm:pt modelId="{4751FC27-95A9-4EB7-9913-752AC0A1BEEA}" type="pres">
      <dgm:prSet presAssocID="{7DC2E8BD-22BD-42D7-B5F6-F98ABEE51C12}" presName="bgRect" presStyleLbl="bgShp" presStyleIdx="1" presStyleCnt="3"/>
      <dgm:spPr/>
    </dgm:pt>
    <dgm:pt modelId="{14A47844-87B8-4D59-831F-A7E5EDD6B946}" type="pres">
      <dgm:prSet presAssocID="{7DC2E8BD-22BD-42D7-B5F6-F98ABEE51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612E9968-D535-4046-A910-EFC1E534C1D6}" type="pres">
      <dgm:prSet presAssocID="{7DC2E8BD-22BD-42D7-B5F6-F98ABEE51C12}" presName="spaceRect" presStyleCnt="0"/>
      <dgm:spPr/>
    </dgm:pt>
    <dgm:pt modelId="{4C4F58F5-E7CA-49DE-991E-426311CA8EEA}" type="pres">
      <dgm:prSet presAssocID="{7DC2E8BD-22BD-42D7-B5F6-F98ABEE51C12}" presName="parTx" presStyleLbl="revTx" presStyleIdx="1" presStyleCnt="3">
        <dgm:presLayoutVars>
          <dgm:chMax val="0"/>
          <dgm:chPref val="0"/>
        </dgm:presLayoutVars>
      </dgm:prSet>
      <dgm:spPr/>
    </dgm:pt>
    <dgm:pt modelId="{84B34FAF-8853-4817-8278-33005A8ADD8C}" type="pres">
      <dgm:prSet presAssocID="{02C96598-2E14-4880-9B03-D46A389B5AF6}" presName="sibTrans" presStyleCnt="0"/>
      <dgm:spPr/>
    </dgm:pt>
    <dgm:pt modelId="{7607ACAA-5118-4636-B418-5539C035BA80}" type="pres">
      <dgm:prSet presAssocID="{8310E669-38BA-45AB-9C9D-8A4105505ED2}" presName="compNode" presStyleCnt="0"/>
      <dgm:spPr/>
    </dgm:pt>
    <dgm:pt modelId="{07CE0D4C-711B-4345-BA6A-F8FA30C091CB}" type="pres">
      <dgm:prSet presAssocID="{8310E669-38BA-45AB-9C9D-8A4105505ED2}" presName="bgRect" presStyleLbl="bgShp" presStyleIdx="2" presStyleCnt="3"/>
      <dgm:spPr/>
    </dgm:pt>
    <dgm:pt modelId="{71A26768-19FA-47D3-B46D-AF714BC040CE}" type="pres">
      <dgm:prSet presAssocID="{8310E669-38BA-45AB-9C9D-8A4105505ED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6A3132DF-3F12-437A-89A3-C67E4034D225}" type="pres">
      <dgm:prSet presAssocID="{8310E669-38BA-45AB-9C9D-8A4105505ED2}" presName="spaceRect" presStyleCnt="0"/>
      <dgm:spPr/>
    </dgm:pt>
    <dgm:pt modelId="{0E1F2FFB-C77B-44CF-AEE2-B4826A1F6D5C}" type="pres">
      <dgm:prSet presAssocID="{8310E669-38BA-45AB-9C9D-8A4105505ED2}" presName="parTx" presStyleLbl="revTx" presStyleIdx="2" presStyleCnt="3">
        <dgm:presLayoutVars>
          <dgm:chMax val="0"/>
          <dgm:chPref val="0"/>
        </dgm:presLayoutVars>
      </dgm:prSet>
      <dgm:spPr/>
    </dgm:pt>
  </dgm:ptLst>
  <dgm:cxnLst>
    <dgm:cxn modelId="{5FED6B20-416C-45A8-ACC2-39DD35EF5106}" type="presOf" srcId="{7DC2E8BD-22BD-42D7-B5F6-F98ABEE51C12}" destId="{4C4F58F5-E7CA-49DE-991E-426311CA8EEA}" srcOrd="0" destOrd="0" presId="urn:microsoft.com/office/officeart/2018/2/layout/IconVerticalSolidList"/>
    <dgm:cxn modelId="{95E12B31-E9CD-4640-8FA6-E1A7ABD234E6}" type="presOf" srcId="{8310E669-38BA-45AB-9C9D-8A4105505ED2}" destId="{0E1F2FFB-C77B-44CF-AEE2-B4826A1F6D5C}" srcOrd="0" destOrd="0" presId="urn:microsoft.com/office/officeart/2018/2/layout/IconVerticalSolidList"/>
    <dgm:cxn modelId="{F0FD3F5B-6147-4921-8729-AF01181748CE}" srcId="{A95966DE-A445-4D52-BCD6-871CBEE2E0E8}" destId="{8310E669-38BA-45AB-9C9D-8A4105505ED2}" srcOrd="2" destOrd="0" parTransId="{A3C5DC55-D112-479C-9893-4D8DB5711750}" sibTransId="{6E1B791E-90D1-40E0-80D7-1794DE8C90F3}"/>
    <dgm:cxn modelId="{916D986B-250C-4CB2-AB67-6EB4A26D36A0}" type="presOf" srcId="{96AE9CC7-0324-4DEA-8B8F-A2F5994B8E80}" destId="{24609DD3-8B1B-4E63-AB90-EBD0EE4A6C8D}" srcOrd="0" destOrd="0" presId="urn:microsoft.com/office/officeart/2018/2/layout/IconVerticalSolidList"/>
    <dgm:cxn modelId="{63368651-BD60-4C0E-BA8E-35BDBF8CB977}" type="presOf" srcId="{A95966DE-A445-4D52-BCD6-871CBEE2E0E8}" destId="{204E0711-2EF6-4E6F-AFDA-81882E60E25C}" srcOrd="0" destOrd="0" presId="urn:microsoft.com/office/officeart/2018/2/layout/IconVerticalSolidList"/>
    <dgm:cxn modelId="{10316590-4FA7-449B-AF0C-8E022C676714}" srcId="{A95966DE-A445-4D52-BCD6-871CBEE2E0E8}" destId="{96AE9CC7-0324-4DEA-8B8F-A2F5994B8E80}" srcOrd="0" destOrd="0" parTransId="{ABAF0514-A7BD-4FBE-8126-111686E532AE}" sibTransId="{CC972EA5-A096-4C23-A525-3F57E45680FA}"/>
    <dgm:cxn modelId="{C15E99EF-A491-4F54-B90F-6C722298262F}" srcId="{A95966DE-A445-4D52-BCD6-871CBEE2E0E8}" destId="{7DC2E8BD-22BD-42D7-B5F6-F98ABEE51C12}" srcOrd="1" destOrd="0" parTransId="{59C824E6-2921-410F-ABB8-E4A31CE15397}" sibTransId="{02C96598-2E14-4880-9B03-D46A389B5AF6}"/>
    <dgm:cxn modelId="{2BB0AA1D-83F8-4E4B-BA95-5E6B479A8361}" type="presParOf" srcId="{204E0711-2EF6-4E6F-AFDA-81882E60E25C}" destId="{7BC6F0B2-0578-440E-B6A6-E72D6A91A7B4}" srcOrd="0" destOrd="0" presId="urn:microsoft.com/office/officeart/2018/2/layout/IconVerticalSolidList"/>
    <dgm:cxn modelId="{6ED67036-50CD-4E65-9E20-409CAC7D29E3}" type="presParOf" srcId="{7BC6F0B2-0578-440E-B6A6-E72D6A91A7B4}" destId="{71A6D89F-F2C5-4126-8078-1898F2812C4B}" srcOrd="0" destOrd="0" presId="urn:microsoft.com/office/officeart/2018/2/layout/IconVerticalSolidList"/>
    <dgm:cxn modelId="{39FFC026-3148-4308-B914-D2746C3EE3DE}" type="presParOf" srcId="{7BC6F0B2-0578-440E-B6A6-E72D6A91A7B4}" destId="{176F9C4A-A459-44B1-B20C-EA2766998A0A}" srcOrd="1" destOrd="0" presId="urn:microsoft.com/office/officeart/2018/2/layout/IconVerticalSolidList"/>
    <dgm:cxn modelId="{C9872D8C-494D-4821-92A5-BB7A9B3FEBA7}" type="presParOf" srcId="{7BC6F0B2-0578-440E-B6A6-E72D6A91A7B4}" destId="{F1627E2F-62DD-4380-B3F8-F16B6CAF5B6F}" srcOrd="2" destOrd="0" presId="urn:microsoft.com/office/officeart/2018/2/layout/IconVerticalSolidList"/>
    <dgm:cxn modelId="{745FBE75-2111-412C-B85D-D402C17CFBED}" type="presParOf" srcId="{7BC6F0B2-0578-440E-B6A6-E72D6A91A7B4}" destId="{24609DD3-8B1B-4E63-AB90-EBD0EE4A6C8D}" srcOrd="3" destOrd="0" presId="urn:microsoft.com/office/officeart/2018/2/layout/IconVerticalSolidList"/>
    <dgm:cxn modelId="{691D7A3D-2DF7-4B45-8706-B2BDC6D3C7F1}" type="presParOf" srcId="{204E0711-2EF6-4E6F-AFDA-81882E60E25C}" destId="{427CAA9F-2F7B-4F43-9980-2D021AD5ED13}" srcOrd="1" destOrd="0" presId="urn:microsoft.com/office/officeart/2018/2/layout/IconVerticalSolidList"/>
    <dgm:cxn modelId="{17C18B8B-3E39-4E0D-8721-4CC68C1E303C}" type="presParOf" srcId="{204E0711-2EF6-4E6F-AFDA-81882E60E25C}" destId="{F3C50C5F-4412-4E2C-AB5D-AF6218CFAF2B}" srcOrd="2" destOrd="0" presId="urn:microsoft.com/office/officeart/2018/2/layout/IconVerticalSolidList"/>
    <dgm:cxn modelId="{166971B1-DEE5-4687-BA97-E249FEAFF711}" type="presParOf" srcId="{F3C50C5F-4412-4E2C-AB5D-AF6218CFAF2B}" destId="{4751FC27-95A9-4EB7-9913-752AC0A1BEEA}" srcOrd="0" destOrd="0" presId="urn:microsoft.com/office/officeart/2018/2/layout/IconVerticalSolidList"/>
    <dgm:cxn modelId="{6DABC743-6D13-4144-8B1A-18EF954A55E1}" type="presParOf" srcId="{F3C50C5F-4412-4E2C-AB5D-AF6218CFAF2B}" destId="{14A47844-87B8-4D59-831F-A7E5EDD6B946}" srcOrd="1" destOrd="0" presId="urn:microsoft.com/office/officeart/2018/2/layout/IconVerticalSolidList"/>
    <dgm:cxn modelId="{DEA92170-49D0-4E71-9AB7-901B19BDC239}" type="presParOf" srcId="{F3C50C5F-4412-4E2C-AB5D-AF6218CFAF2B}" destId="{612E9968-D535-4046-A910-EFC1E534C1D6}" srcOrd="2" destOrd="0" presId="urn:microsoft.com/office/officeart/2018/2/layout/IconVerticalSolidList"/>
    <dgm:cxn modelId="{D1F953BA-D3A5-49BA-AD93-AF4C6FEF8D2A}" type="presParOf" srcId="{F3C50C5F-4412-4E2C-AB5D-AF6218CFAF2B}" destId="{4C4F58F5-E7CA-49DE-991E-426311CA8EEA}" srcOrd="3" destOrd="0" presId="urn:microsoft.com/office/officeart/2018/2/layout/IconVerticalSolidList"/>
    <dgm:cxn modelId="{6F4C1F25-0347-4FAC-9040-8C86F3314411}" type="presParOf" srcId="{204E0711-2EF6-4E6F-AFDA-81882E60E25C}" destId="{84B34FAF-8853-4817-8278-33005A8ADD8C}" srcOrd="3" destOrd="0" presId="urn:microsoft.com/office/officeart/2018/2/layout/IconVerticalSolidList"/>
    <dgm:cxn modelId="{016B2A63-D593-4C3B-B934-22B89B01EE7D}" type="presParOf" srcId="{204E0711-2EF6-4E6F-AFDA-81882E60E25C}" destId="{7607ACAA-5118-4636-B418-5539C035BA80}" srcOrd="4" destOrd="0" presId="urn:microsoft.com/office/officeart/2018/2/layout/IconVerticalSolidList"/>
    <dgm:cxn modelId="{B261EBFA-6086-400F-9383-1148FBD2CC12}" type="presParOf" srcId="{7607ACAA-5118-4636-B418-5539C035BA80}" destId="{07CE0D4C-711B-4345-BA6A-F8FA30C091CB}" srcOrd="0" destOrd="0" presId="urn:microsoft.com/office/officeart/2018/2/layout/IconVerticalSolidList"/>
    <dgm:cxn modelId="{436EECD0-8DC1-4BD9-8F85-744B2286A915}" type="presParOf" srcId="{7607ACAA-5118-4636-B418-5539C035BA80}" destId="{71A26768-19FA-47D3-B46D-AF714BC040CE}" srcOrd="1" destOrd="0" presId="urn:microsoft.com/office/officeart/2018/2/layout/IconVerticalSolidList"/>
    <dgm:cxn modelId="{25837860-825D-48CC-A232-59B2BCE43C5D}" type="presParOf" srcId="{7607ACAA-5118-4636-B418-5539C035BA80}" destId="{6A3132DF-3F12-437A-89A3-C67E4034D225}" srcOrd="2" destOrd="0" presId="urn:microsoft.com/office/officeart/2018/2/layout/IconVerticalSolidList"/>
    <dgm:cxn modelId="{9A0ADA6A-46F1-474E-857B-48F1DA0F8EBE}" type="presParOf" srcId="{7607ACAA-5118-4636-B418-5539C035BA80}" destId="{0E1F2FFB-C77B-44CF-AEE2-B4826A1F6D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78914-99FD-4D7D-B859-5FD6D33703A0}">
      <dsp:nvSpPr>
        <dsp:cNvPr id="0" name=""/>
        <dsp:cNvSpPr/>
      </dsp:nvSpPr>
      <dsp:spPr>
        <a:xfrm>
          <a:off x="311379"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ED72F5-9675-4A8D-A470-CA74F91E4B5B}">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BDB177-E355-4A2F-8EE3-83990007A550}">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8CC8A01F-C13B-43EA-86A4-904D376216A8}">
      <dsp:nvSpPr>
        <dsp:cNvPr id="0" name=""/>
        <dsp:cNvSpPr/>
      </dsp:nvSpPr>
      <dsp:spPr>
        <a:xfrm>
          <a:off x="2178527" y="1142964"/>
          <a:ext cx="969328" cy="96932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F31343-9FC4-4B96-BE46-95A53222106A}">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BA3E93-60E0-4F0D-9256-8E1E50EF635F}">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803D173D-B8EE-4EF9-BDE1-5DDF2F9B7E42}">
      <dsp:nvSpPr>
        <dsp:cNvPr id="0" name=""/>
        <dsp:cNvSpPr/>
      </dsp:nvSpPr>
      <dsp:spPr>
        <a:xfrm>
          <a:off x="4045676" y="1142964"/>
          <a:ext cx="969328" cy="96932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554EF6-94E0-43DD-A53A-EB1B820CB669}">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94B3E-0432-49A7-B84E-96FC8256AC63}">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95D5A552-7AA6-49B9-88E6-A58871C37ECB}">
      <dsp:nvSpPr>
        <dsp:cNvPr id="0" name=""/>
        <dsp:cNvSpPr/>
      </dsp:nvSpPr>
      <dsp:spPr>
        <a:xfrm>
          <a:off x="5912824" y="1142964"/>
          <a:ext cx="969328" cy="96932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63DB10-22A1-4D9E-B9A5-BD3B71C21ECF}">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24555C-DC9F-4061-9E88-11798082422B}">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6AD8A222-DF82-49DC-AECB-53811EA38B04}">
      <dsp:nvSpPr>
        <dsp:cNvPr id="0" name=""/>
        <dsp:cNvSpPr/>
      </dsp:nvSpPr>
      <dsp:spPr>
        <a:xfrm>
          <a:off x="7779973" y="1142964"/>
          <a:ext cx="969328" cy="96932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35C88-DF45-429B-8624-E31D5505B3FC}">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6F7238-4966-466B-8C97-D7CAACFC649E}">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62C89184-DB0F-4644-9970-F2C5401B812D}">
      <dsp:nvSpPr>
        <dsp:cNvPr id="0" name=""/>
        <dsp:cNvSpPr/>
      </dsp:nvSpPr>
      <dsp:spPr>
        <a:xfrm>
          <a:off x="9647121"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DEBBEA-B7D6-451A-ACAA-3A5FF71FC50B}">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DB57AA-E400-4163-B15D-A272F837FE50}">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EDB17-F28A-4D68-8F24-DA1B3DCF6039}">
      <dsp:nvSpPr>
        <dsp:cNvPr id="0" name=""/>
        <dsp:cNvSpPr/>
      </dsp:nvSpPr>
      <dsp:spPr>
        <a:xfrm>
          <a:off x="53" y="239657"/>
          <a:ext cx="5106412" cy="633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Summary of methodologies</a:t>
          </a:r>
        </a:p>
      </dsp:txBody>
      <dsp:txXfrm>
        <a:off x="53" y="239657"/>
        <a:ext cx="5106412" cy="633600"/>
      </dsp:txXfrm>
    </dsp:sp>
    <dsp:sp modelId="{498B9FCA-1D6D-48E2-B689-11040E5EAF4B}">
      <dsp:nvSpPr>
        <dsp:cNvPr id="0" name=""/>
        <dsp:cNvSpPr/>
      </dsp:nvSpPr>
      <dsp:spPr>
        <a:xfrm>
          <a:off x="53" y="873257"/>
          <a:ext cx="5106412" cy="307989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Data Collection through API</a:t>
          </a:r>
        </a:p>
        <a:p>
          <a:pPr marL="228600" lvl="1" indent="-228600" algn="l" defTabSz="977900">
            <a:lnSpc>
              <a:spcPct val="90000"/>
            </a:lnSpc>
            <a:spcBef>
              <a:spcPct val="0"/>
            </a:spcBef>
            <a:spcAft>
              <a:spcPct val="15000"/>
            </a:spcAft>
            <a:buChar char="•"/>
          </a:pPr>
          <a:r>
            <a:rPr lang="en-US" sz="2200" kern="1200"/>
            <a:t>Data Collection with Web Scraping</a:t>
          </a:r>
        </a:p>
        <a:p>
          <a:pPr marL="228600" lvl="1" indent="-228600" algn="l" defTabSz="977900">
            <a:lnSpc>
              <a:spcPct val="90000"/>
            </a:lnSpc>
            <a:spcBef>
              <a:spcPct val="0"/>
            </a:spcBef>
            <a:spcAft>
              <a:spcPct val="15000"/>
            </a:spcAft>
            <a:buChar char="•"/>
          </a:pPr>
          <a:r>
            <a:rPr lang="en-US" sz="2200" kern="1200"/>
            <a:t>Data Wrangling</a:t>
          </a:r>
        </a:p>
        <a:p>
          <a:pPr marL="228600" lvl="1" indent="-228600" algn="l" defTabSz="977900">
            <a:lnSpc>
              <a:spcPct val="90000"/>
            </a:lnSpc>
            <a:spcBef>
              <a:spcPct val="0"/>
            </a:spcBef>
            <a:spcAft>
              <a:spcPct val="15000"/>
            </a:spcAft>
            <a:buChar char="•"/>
          </a:pPr>
          <a:r>
            <a:rPr lang="en-US" sz="2200" kern="1200"/>
            <a:t>Exploratory Data Analysis with SQL</a:t>
          </a:r>
        </a:p>
        <a:p>
          <a:pPr marL="228600" lvl="1" indent="-228600" algn="l" defTabSz="977900">
            <a:lnSpc>
              <a:spcPct val="90000"/>
            </a:lnSpc>
            <a:spcBef>
              <a:spcPct val="0"/>
            </a:spcBef>
            <a:spcAft>
              <a:spcPct val="15000"/>
            </a:spcAft>
            <a:buChar char="•"/>
          </a:pPr>
          <a:r>
            <a:rPr lang="en-US" sz="2200" kern="1200"/>
            <a:t>Exploratory Data Analysis with Data Visualization</a:t>
          </a:r>
        </a:p>
        <a:p>
          <a:pPr marL="228600" lvl="1" indent="-228600" algn="l" defTabSz="977900">
            <a:lnSpc>
              <a:spcPct val="90000"/>
            </a:lnSpc>
            <a:spcBef>
              <a:spcPct val="0"/>
            </a:spcBef>
            <a:spcAft>
              <a:spcPct val="15000"/>
            </a:spcAft>
            <a:buChar char="•"/>
          </a:pPr>
          <a:r>
            <a:rPr lang="en-US" sz="2200" kern="1200"/>
            <a:t>Interactive Visual Analytics with Folium</a:t>
          </a:r>
        </a:p>
        <a:p>
          <a:pPr marL="228600" lvl="1" indent="-228600" algn="l" defTabSz="977900">
            <a:lnSpc>
              <a:spcPct val="90000"/>
            </a:lnSpc>
            <a:spcBef>
              <a:spcPct val="0"/>
            </a:spcBef>
            <a:spcAft>
              <a:spcPct val="15000"/>
            </a:spcAft>
            <a:buChar char="•"/>
          </a:pPr>
          <a:r>
            <a:rPr lang="en-US" sz="2200" kern="1200"/>
            <a:t>Machine Learning Prediction</a:t>
          </a:r>
        </a:p>
      </dsp:txBody>
      <dsp:txXfrm>
        <a:off x="53" y="873257"/>
        <a:ext cx="5106412" cy="3079890"/>
      </dsp:txXfrm>
    </dsp:sp>
    <dsp:sp modelId="{8E4435FA-E6AA-4EC2-8482-F45C06B722E8}">
      <dsp:nvSpPr>
        <dsp:cNvPr id="0" name=""/>
        <dsp:cNvSpPr/>
      </dsp:nvSpPr>
      <dsp:spPr>
        <a:xfrm>
          <a:off x="5821363" y="239657"/>
          <a:ext cx="5106412" cy="6336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Summary of all results</a:t>
          </a:r>
        </a:p>
      </dsp:txBody>
      <dsp:txXfrm>
        <a:off x="5821363" y="239657"/>
        <a:ext cx="5106412" cy="633600"/>
      </dsp:txXfrm>
    </dsp:sp>
    <dsp:sp modelId="{AC8B3B0A-E71C-44DC-ACEA-95F0737CBDAC}">
      <dsp:nvSpPr>
        <dsp:cNvPr id="0" name=""/>
        <dsp:cNvSpPr/>
      </dsp:nvSpPr>
      <dsp:spPr>
        <a:xfrm>
          <a:off x="5821363" y="873257"/>
          <a:ext cx="5106412" cy="307989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Exploratory Data Analysis result</a:t>
          </a:r>
        </a:p>
        <a:p>
          <a:pPr marL="228600" lvl="1" indent="-228600" algn="l" defTabSz="977900">
            <a:lnSpc>
              <a:spcPct val="90000"/>
            </a:lnSpc>
            <a:spcBef>
              <a:spcPct val="0"/>
            </a:spcBef>
            <a:spcAft>
              <a:spcPct val="15000"/>
            </a:spcAft>
            <a:buChar char="•"/>
          </a:pPr>
          <a:r>
            <a:rPr lang="en-US" sz="2200" kern="1200"/>
            <a:t>Interactive analytics in screenshots</a:t>
          </a:r>
        </a:p>
        <a:p>
          <a:pPr marL="228600" lvl="1" indent="-228600" algn="l" defTabSz="977900">
            <a:lnSpc>
              <a:spcPct val="90000"/>
            </a:lnSpc>
            <a:spcBef>
              <a:spcPct val="0"/>
            </a:spcBef>
            <a:spcAft>
              <a:spcPct val="15000"/>
            </a:spcAft>
            <a:buChar char="•"/>
          </a:pPr>
          <a:r>
            <a:rPr lang="en-US" sz="2200" kern="1200"/>
            <a:t>Predictive Analytics result</a:t>
          </a:r>
        </a:p>
      </dsp:txBody>
      <dsp:txXfrm>
        <a:off x="5821363" y="873257"/>
        <a:ext cx="5106412" cy="30798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AF8E2-5CD4-4683-A440-3D73ED8CFA17}">
      <dsp:nvSpPr>
        <dsp:cNvPr id="0" name=""/>
        <dsp:cNvSpPr/>
      </dsp:nvSpPr>
      <dsp:spPr>
        <a:xfrm>
          <a:off x="564387" y="0"/>
          <a:ext cx="1510523" cy="12375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863338-ACEC-4659-92B8-6293D9F06B1C}">
      <dsp:nvSpPr>
        <dsp:cNvPr id="0" name=""/>
        <dsp:cNvSpPr/>
      </dsp:nvSpPr>
      <dsp:spPr>
        <a:xfrm>
          <a:off x="564387" y="1390846"/>
          <a:ext cx="4315781" cy="5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dirty="0"/>
            <a:t>Project background</a:t>
          </a:r>
        </a:p>
      </dsp:txBody>
      <dsp:txXfrm>
        <a:off x="564387" y="1390846"/>
        <a:ext cx="4315781" cy="530362"/>
      </dsp:txXfrm>
    </dsp:sp>
    <dsp:sp modelId="{B886DECC-8E5D-4ABD-9F41-BFA915765222}">
      <dsp:nvSpPr>
        <dsp:cNvPr id="0" name=""/>
        <dsp:cNvSpPr/>
      </dsp:nvSpPr>
      <dsp:spPr>
        <a:xfrm>
          <a:off x="564387" y="1992526"/>
          <a:ext cx="4315781" cy="2360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dsp:txBody>
      <dsp:txXfrm>
        <a:off x="564387" y="1992526"/>
        <a:ext cx="4315781" cy="2360017"/>
      </dsp:txXfrm>
    </dsp:sp>
    <dsp:sp modelId="{AF3C479B-C000-45C6-84A0-9E92FBE40E21}">
      <dsp:nvSpPr>
        <dsp:cNvPr id="0" name=""/>
        <dsp:cNvSpPr/>
      </dsp:nvSpPr>
      <dsp:spPr>
        <a:xfrm>
          <a:off x="5635430" y="0"/>
          <a:ext cx="1510523" cy="12375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34BA02-B577-4B26-B772-F8D32D7459E5}">
      <dsp:nvSpPr>
        <dsp:cNvPr id="0" name=""/>
        <dsp:cNvSpPr/>
      </dsp:nvSpPr>
      <dsp:spPr>
        <a:xfrm>
          <a:off x="5635430" y="1390846"/>
          <a:ext cx="4315781" cy="530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dirty="0"/>
            <a:t>Problems</a:t>
          </a:r>
        </a:p>
      </dsp:txBody>
      <dsp:txXfrm>
        <a:off x="5635430" y="1390846"/>
        <a:ext cx="4315781" cy="530362"/>
      </dsp:txXfrm>
    </dsp:sp>
    <dsp:sp modelId="{ADBF71B3-54ED-4336-B42D-6384FE09CBA1}">
      <dsp:nvSpPr>
        <dsp:cNvPr id="0" name=""/>
        <dsp:cNvSpPr/>
      </dsp:nvSpPr>
      <dsp:spPr>
        <a:xfrm>
          <a:off x="5635430" y="1992526"/>
          <a:ext cx="4315781" cy="2360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What factors determine if the rocket will land successfully?</a:t>
          </a:r>
        </a:p>
        <a:p>
          <a:pPr marL="0" lvl="0" indent="0" algn="l" defTabSz="755650">
            <a:lnSpc>
              <a:spcPct val="90000"/>
            </a:lnSpc>
            <a:spcBef>
              <a:spcPct val="0"/>
            </a:spcBef>
            <a:spcAft>
              <a:spcPct val="35000"/>
            </a:spcAft>
            <a:buNone/>
          </a:pPr>
          <a:r>
            <a:rPr lang="en-US" sz="1700" kern="1200"/>
            <a:t>The interaction amongst various features that determine the success rate of a successful landing.</a:t>
          </a:r>
        </a:p>
        <a:p>
          <a:pPr marL="0" lvl="0" indent="0" algn="l" defTabSz="755650">
            <a:lnSpc>
              <a:spcPct val="90000"/>
            </a:lnSpc>
            <a:spcBef>
              <a:spcPct val="0"/>
            </a:spcBef>
            <a:spcAft>
              <a:spcPct val="35000"/>
            </a:spcAft>
            <a:buNone/>
          </a:pPr>
          <a:r>
            <a:rPr lang="en-US" sz="1700" kern="1200"/>
            <a:t>What operating conditions needs to be in place to ensure a successful landing program.</a:t>
          </a:r>
        </a:p>
      </dsp:txBody>
      <dsp:txXfrm>
        <a:off x="5635430" y="1992526"/>
        <a:ext cx="4315781" cy="23600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99B81-CAED-4F0D-870D-568107E8E7EF}">
      <dsp:nvSpPr>
        <dsp:cNvPr id="0" name=""/>
        <dsp:cNvSpPr/>
      </dsp:nvSpPr>
      <dsp:spPr>
        <a:xfrm>
          <a:off x="3323664" y="834988"/>
          <a:ext cx="643158" cy="91440"/>
        </a:xfrm>
        <a:custGeom>
          <a:avLst/>
          <a:gdLst/>
          <a:ahLst/>
          <a:cxnLst/>
          <a:rect l="0" t="0" r="0" b="0"/>
          <a:pathLst>
            <a:path>
              <a:moveTo>
                <a:pt x="0" y="45720"/>
              </a:moveTo>
              <a:lnTo>
                <a:pt x="64315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877339"/>
        <a:ext cx="33687" cy="6737"/>
      </dsp:txXfrm>
    </dsp:sp>
    <dsp:sp modelId="{D9567FEF-CC38-40F3-B7B5-BC1F001628CB}">
      <dsp:nvSpPr>
        <dsp:cNvPr id="0" name=""/>
        <dsp:cNvSpPr/>
      </dsp:nvSpPr>
      <dsp:spPr>
        <a:xfrm>
          <a:off x="396080" y="1893"/>
          <a:ext cx="2929383" cy="17576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933450">
            <a:lnSpc>
              <a:spcPct val="90000"/>
            </a:lnSpc>
            <a:spcBef>
              <a:spcPct val="0"/>
            </a:spcBef>
            <a:spcAft>
              <a:spcPct val="35000"/>
            </a:spcAft>
            <a:buNone/>
            <a:defRPr b="1"/>
          </a:pPr>
          <a:r>
            <a:rPr lang="en-US" sz="2100" kern="1200"/>
            <a:t>Executive Summary</a:t>
          </a:r>
        </a:p>
      </dsp:txBody>
      <dsp:txXfrm>
        <a:off x="396080" y="1893"/>
        <a:ext cx="2929383" cy="1757630"/>
      </dsp:txXfrm>
    </dsp:sp>
    <dsp:sp modelId="{F08C1878-7D73-4B45-BE18-4EE086BD1ED1}">
      <dsp:nvSpPr>
        <dsp:cNvPr id="0" name=""/>
        <dsp:cNvSpPr/>
      </dsp:nvSpPr>
      <dsp:spPr>
        <a:xfrm>
          <a:off x="6926806" y="834988"/>
          <a:ext cx="643158" cy="91440"/>
        </a:xfrm>
        <a:custGeom>
          <a:avLst/>
          <a:gdLst/>
          <a:ahLst/>
          <a:cxnLst/>
          <a:rect l="0" t="0" r="0" b="0"/>
          <a:pathLst>
            <a:path>
              <a:moveTo>
                <a:pt x="0" y="45720"/>
              </a:moveTo>
              <a:lnTo>
                <a:pt x="643158"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1541" y="877339"/>
        <a:ext cx="33687" cy="6737"/>
      </dsp:txXfrm>
    </dsp:sp>
    <dsp:sp modelId="{B07F7B36-9EFE-40F2-A3E7-6B555D89DA9B}">
      <dsp:nvSpPr>
        <dsp:cNvPr id="0" name=""/>
        <dsp:cNvSpPr/>
      </dsp:nvSpPr>
      <dsp:spPr>
        <a:xfrm>
          <a:off x="3999222" y="1893"/>
          <a:ext cx="2929383" cy="175763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t" anchorCtr="0">
          <a:noAutofit/>
        </a:bodyPr>
        <a:lstStyle/>
        <a:p>
          <a:pPr marL="0" lvl="0" indent="0" algn="l" defTabSz="933450">
            <a:lnSpc>
              <a:spcPct val="90000"/>
            </a:lnSpc>
            <a:spcBef>
              <a:spcPct val="0"/>
            </a:spcBef>
            <a:spcAft>
              <a:spcPct val="35000"/>
            </a:spcAft>
            <a:buNone/>
            <a:defRPr b="1"/>
          </a:pPr>
          <a:r>
            <a:rPr lang="en-US" sz="2100" kern="1200"/>
            <a:t>Data collection methodology:</a:t>
          </a:r>
        </a:p>
        <a:p>
          <a:pPr marL="171450" lvl="1" indent="-171450" algn="l" defTabSz="711200">
            <a:lnSpc>
              <a:spcPct val="90000"/>
            </a:lnSpc>
            <a:spcBef>
              <a:spcPct val="0"/>
            </a:spcBef>
            <a:spcAft>
              <a:spcPct val="15000"/>
            </a:spcAft>
            <a:buChar char="•"/>
          </a:pPr>
          <a:r>
            <a:rPr lang="en-US" sz="1600" kern="1200"/>
            <a:t>Data was collected using SpaceX API and web scraping from Wikipedia. </a:t>
          </a:r>
        </a:p>
      </dsp:txBody>
      <dsp:txXfrm>
        <a:off x="3999222" y="1893"/>
        <a:ext cx="2929383" cy="1757630"/>
      </dsp:txXfrm>
    </dsp:sp>
    <dsp:sp modelId="{B6BC7870-4DC9-4E0E-AAB1-24F8142E52B4}">
      <dsp:nvSpPr>
        <dsp:cNvPr id="0" name=""/>
        <dsp:cNvSpPr/>
      </dsp:nvSpPr>
      <dsp:spPr>
        <a:xfrm>
          <a:off x="1860772" y="1757723"/>
          <a:ext cx="7206284" cy="643158"/>
        </a:xfrm>
        <a:custGeom>
          <a:avLst/>
          <a:gdLst/>
          <a:ahLst/>
          <a:cxnLst/>
          <a:rect l="0" t="0" r="0" b="0"/>
          <a:pathLst>
            <a:path>
              <a:moveTo>
                <a:pt x="7206284" y="0"/>
              </a:moveTo>
              <a:lnTo>
                <a:pt x="7206284" y="338679"/>
              </a:lnTo>
              <a:lnTo>
                <a:pt x="0" y="338679"/>
              </a:lnTo>
              <a:lnTo>
                <a:pt x="0" y="643158"/>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2971" y="2075933"/>
        <a:ext cx="361885" cy="6737"/>
      </dsp:txXfrm>
    </dsp:sp>
    <dsp:sp modelId="{8EC3F37C-5D8C-47DD-8CEB-DD76DB716FDD}">
      <dsp:nvSpPr>
        <dsp:cNvPr id="0" name=""/>
        <dsp:cNvSpPr/>
      </dsp:nvSpPr>
      <dsp:spPr>
        <a:xfrm>
          <a:off x="7602364" y="1893"/>
          <a:ext cx="2929383" cy="175763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t" anchorCtr="0">
          <a:noAutofit/>
        </a:bodyPr>
        <a:lstStyle/>
        <a:p>
          <a:pPr marL="0" lvl="0" indent="0" algn="l" defTabSz="933450">
            <a:lnSpc>
              <a:spcPct val="90000"/>
            </a:lnSpc>
            <a:spcBef>
              <a:spcPct val="0"/>
            </a:spcBef>
            <a:spcAft>
              <a:spcPct val="35000"/>
            </a:spcAft>
            <a:buNone/>
            <a:defRPr b="1"/>
          </a:pPr>
          <a:r>
            <a:rPr lang="en-US" sz="2100" kern="1200"/>
            <a:t>Perform data wrangling</a:t>
          </a:r>
        </a:p>
        <a:p>
          <a:pPr marL="171450" lvl="1" indent="-171450" algn="l" defTabSz="711200">
            <a:lnSpc>
              <a:spcPct val="90000"/>
            </a:lnSpc>
            <a:spcBef>
              <a:spcPct val="0"/>
            </a:spcBef>
            <a:spcAft>
              <a:spcPct val="15000"/>
            </a:spcAft>
            <a:buChar char="•"/>
          </a:pPr>
          <a:r>
            <a:rPr lang="en-US" sz="1600" kern="1200"/>
            <a:t>One-hot encoding was applied to categorical features</a:t>
          </a:r>
        </a:p>
      </dsp:txBody>
      <dsp:txXfrm>
        <a:off x="7602364" y="1893"/>
        <a:ext cx="2929383" cy="1757630"/>
      </dsp:txXfrm>
    </dsp:sp>
    <dsp:sp modelId="{5284B248-3E7F-44AA-B625-3856FC523F20}">
      <dsp:nvSpPr>
        <dsp:cNvPr id="0" name=""/>
        <dsp:cNvSpPr/>
      </dsp:nvSpPr>
      <dsp:spPr>
        <a:xfrm>
          <a:off x="3323664" y="3266376"/>
          <a:ext cx="643158" cy="91440"/>
        </a:xfrm>
        <a:custGeom>
          <a:avLst/>
          <a:gdLst/>
          <a:ahLst/>
          <a:cxnLst/>
          <a:rect l="0" t="0" r="0" b="0"/>
          <a:pathLst>
            <a:path>
              <a:moveTo>
                <a:pt x="0" y="45720"/>
              </a:moveTo>
              <a:lnTo>
                <a:pt x="64315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3308728"/>
        <a:ext cx="33687" cy="6737"/>
      </dsp:txXfrm>
    </dsp:sp>
    <dsp:sp modelId="{D96F9032-F223-4DE3-AF0C-4FD25F7C34DB}">
      <dsp:nvSpPr>
        <dsp:cNvPr id="0" name=""/>
        <dsp:cNvSpPr/>
      </dsp:nvSpPr>
      <dsp:spPr>
        <a:xfrm>
          <a:off x="396080" y="2433281"/>
          <a:ext cx="2929383" cy="17576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933450">
            <a:lnSpc>
              <a:spcPct val="90000"/>
            </a:lnSpc>
            <a:spcBef>
              <a:spcPct val="0"/>
            </a:spcBef>
            <a:spcAft>
              <a:spcPct val="35000"/>
            </a:spcAft>
            <a:buNone/>
            <a:defRPr b="1"/>
          </a:pPr>
          <a:r>
            <a:rPr lang="en-US" sz="2100" kern="1200"/>
            <a:t>Perform exploratory data analysis (EDA) using visualization and SQL</a:t>
          </a:r>
        </a:p>
      </dsp:txBody>
      <dsp:txXfrm>
        <a:off x="396080" y="2433281"/>
        <a:ext cx="2929383" cy="1757630"/>
      </dsp:txXfrm>
    </dsp:sp>
    <dsp:sp modelId="{9ED30550-C2F5-4AE3-B0A2-42A6146D8D1A}">
      <dsp:nvSpPr>
        <dsp:cNvPr id="0" name=""/>
        <dsp:cNvSpPr/>
      </dsp:nvSpPr>
      <dsp:spPr>
        <a:xfrm>
          <a:off x="6926806" y="3266376"/>
          <a:ext cx="643158" cy="91440"/>
        </a:xfrm>
        <a:custGeom>
          <a:avLst/>
          <a:gdLst/>
          <a:ahLst/>
          <a:cxnLst/>
          <a:rect l="0" t="0" r="0" b="0"/>
          <a:pathLst>
            <a:path>
              <a:moveTo>
                <a:pt x="0" y="45720"/>
              </a:moveTo>
              <a:lnTo>
                <a:pt x="643158"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1541" y="3308728"/>
        <a:ext cx="33687" cy="6737"/>
      </dsp:txXfrm>
    </dsp:sp>
    <dsp:sp modelId="{9CFA4E2B-774B-4FB8-814C-5B8A4357ABDB}">
      <dsp:nvSpPr>
        <dsp:cNvPr id="0" name=""/>
        <dsp:cNvSpPr/>
      </dsp:nvSpPr>
      <dsp:spPr>
        <a:xfrm>
          <a:off x="3999222" y="2433281"/>
          <a:ext cx="2929383" cy="175763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933450">
            <a:lnSpc>
              <a:spcPct val="90000"/>
            </a:lnSpc>
            <a:spcBef>
              <a:spcPct val="0"/>
            </a:spcBef>
            <a:spcAft>
              <a:spcPct val="35000"/>
            </a:spcAft>
            <a:buNone/>
            <a:defRPr b="1"/>
          </a:pPr>
          <a:r>
            <a:rPr lang="en-US" sz="2100" kern="1200"/>
            <a:t>Perform interactive visual analytics using Folium and Plotly Dash</a:t>
          </a:r>
        </a:p>
      </dsp:txBody>
      <dsp:txXfrm>
        <a:off x="3999222" y="2433281"/>
        <a:ext cx="2929383" cy="1757630"/>
      </dsp:txXfrm>
    </dsp:sp>
    <dsp:sp modelId="{8DA7E87B-FACD-4B8A-91F3-0067BFCED19A}">
      <dsp:nvSpPr>
        <dsp:cNvPr id="0" name=""/>
        <dsp:cNvSpPr/>
      </dsp:nvSpPr>
      <dsp:spPr>
        <a:xfrm>
          <a:off x="7602364" y="2433281"/>
          <a:ext cx="2929383" cy="175763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t" anchorCtr="0">
          <a:noAutofit/>
        </a:bodyPr>
        <a:lstStyle/>
        <a:p>
          <a:pPr marL="0" lvl="0" indent="0" algn="l" defTabSz="933450">
            <a:lnSpc>
              <a:spcPct val="90000"/>
            </a:lnSpc>
            <a:spcBef>
              <a:spcPct val="0"/>
            </a:spcBef>
            <a:spcAft>
              <a:spcPct val="35000"/>
            </a:spcAft>
            <a:buNone/>
            <a:defRPr b="1"/>
          </a:pPr>
          <a:r>
            <a:rPr lang="en-US" sz="2100" kern="1200"/>
            <a:t>Perform predictive analysis using classification models</a:t>
          </a:r>
        </a:p>
        <a:p>
          <a:pPr marL="171450" lvl="1" indent="-171450" algn="l" defTabSz="711200">
            <a:lnSpc>
              <a:spcPct val="90000"/>
            </a:lnSpc>
            <a:spcBef>
              <a:spcPct val="0"/>
            </a:spcBef>
            <a:spcAft>
              <a:spcPct val="15000"/>
            </a:spcAft>
            <a:buChar char="•"/>
          </a:pPr>
          <a:r>
            <a:rPr lang="en-US" sz="1600" kern="1200"/>
            <a:t>How to build, tune, evaluate classification models</a:t>
          </a:r>
        </a:p>
      </dsp:txBody>
      <dsp:txXfrm>
        <a:off x="7602364" y="2433281"/>
        <a:ext cx="2929383" cy="17576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6D89F-F2C5-4126-8078-1898F2812C4B}">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6F9C4A-A459-44B1-B20C-EA2766998A0A}">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609DD3-8B1B-4E63-AB90-EBD0EE4A6C8D}">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Exploratory data analysis results</a:t>
          </a:r>
        </a:p>
      </dsp:txBody>
      <dsp:txXfrm>
        <a:off x="1939533" y="717"/>
        <a:ext cx="4362067" cy="1679249"/>
      </dsp:txXfrm>
    </dsp:sp>
    <dsp:sp modelId="{4751FC27-95A9-4EB7-9913-752AC0A1BEEA}">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A47844-87B8-4D59-831F-A7E5EDD6B946}">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F58F5-E7CA-49DE-991E-426311CA8EEA}">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Interactive analytics demo in screenshots</a:t>
          </a:r>
        </a:p>
      </dsp:txBody>
      <dsp:txXfrm>
        <a:off x="1939533" y="2099779"/>
        <a:ext cx="4362067" cy="1679249"/>
      </dsp:txXfrm>
    </dsp:sp>
    <dsp:sp modelId="{07CE0D4C-711B-4345-BA6A-F8FA30C091CB}">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26768-19FA-47D3-B46D-AF714BC040CE}">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1F2FFB-C77B-44CF-AEE2-B4826A1F6D5C}">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Predictive analysis results</a:t>
          </a:r>
        </a:p>
      </dsp:txBody>
      <dsp:txXfrm>
        <a:off x="1939533" y="4198841"/>
        <a:ext cx="4362067" cy="1679249"/>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83782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ldisha/IBM-Data-Science/blob/main/IBM_Data_Science_Capstone/Data%20Wrangling.ipynb"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dldisha/IBM-Data-Science/blob/main/IBM_Data_Science_Capstone/EDA%20with%20Data%20Visualization.ipynb" TargetMode="Externa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ldisha/IBM-Data-Science/blob/main/IBM_Data_Science_Capstone/EDA%20with%20SQL.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dldisha/IBM-Data-Science/blob/main/IBM_Data_Science_Capstone/Data%20Collection%20API.ipynb"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ldisha/IBM-Data-Science/blob/main/IBM_Data_Science_Capstone/Data%20Collection%20with%20Web%20Scraping.ipynb" TargetMode="Externa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795647" y="4891899"/>
            <a:ext cx="2956956" cy="1200329"/>
          </a:xfrm>
          <a:prstGeom prst="rect">
            <a:avLst/>
          </a:prstGeom>
          <a:noFill/>
        </p:spPr>
        <p:txBody>
          <a:bodyPr wrap="square" lIns="91440" tIns="45720" rIns="91440" bIns="45720" rtlCol="0" anchor="t">
            <a:spAutoFit/>
          </a:bodyPr>
          <a:lstStyle/>
          <a:p>
            <a:r>
              <a:rPr lang="en-US" sz="2400" dirty="0">
                <a:solidFill>
                  <a:schemeClr val="bg2"/>
                </a:solidFill>
                <a:latin typeface="ADLaM Display" panose="020F0502020204030204" pitchFamily="2" charset="0"/>
                <a:ea typeface="ADLaM Display" panose="020F0502020204030204" pitchFamily="2" charset="0"/>
                <a:cs typeface="ADLaM Display" panose="020F0502020204030204" pitchFamily="2" charset="0"/>
              </a:rPr>
              <a:t>Author:</a:t>
            </a:r>
          </a:p>
          <a:p>
            <a:r>
              <a:rPr lang="en-US" sz="2400" dirty="0">
                <a:solidFill>
                  <a:schemeClr val="bg2"/>
                </a:solidFill>
                <a:latin typeface="ADLaM Display" panose="020F0502020204030204" pitchFamily="2" charset="0"/>
                <a:ea typeface="ADLaM Display" panose="020F0502020204030204" pitchFamily="2" charset="0"/>
                <a:cs typeface="ADLaM Display" panose="020F0502020204030204" pitchFamily="2" charset="0"/>
              </a:rPr>
              <a:t>Disha Lamba</a:t>
            </a:r>
          </a:p>
          <a:p>
            <a:r>
              <a:rPr lang="en-US" sz="2400" dirty="0">
                <a:solidFill>
                  <a:schemeClr val="bg2"/>
                </a:solidFill>
                <a:latin typeface="ADLaM Display" panose="020F0502020204030204" pitchFamily="2" charset="0"/>
                <a:ea typeface="ADLaM Display" panose="020F0502020204030204" pitchFamily="2" charset="0"/>
                <a:cs typeface="ADLaM Display" panose="020F0502020204030204" pitchFamily="2" charset="0"/>
              </a:rPr>
              <a:t>June 12,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17" name="Rectangle 16">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377223" y="271425"/>
            <a:ext cx="4554680" cy="9811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Data Wrangling</a:t>
            </a:r>
          </a:p>
        </p:txBody>
      </p:sp>
      <p:pic>
        <p:nvPicPr>
          <p:cNvPr id="3" name="Picture 2" descr="A diagram of the earth&#10;&#10;Description automatically generated">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761367" y="1743155"/>
            <a:ext cx="4541003" cy="337169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6432" y="1252579"/>
            <a:ext cx="4762010" cy="4987501"/>
          </a:xfrm>
          <a:prstGeom prst="rect">
            <a:avLst/>
          </a:prstGeom>
        </p:spPr>
        <p:txBody>
          <a:bodyPr vert="horz" lIns="91440" tIns="45720" rIns="91440" bIns="45720" rtlCol="0" anchor="ctr">
            <a:normAutofit/>
          </a:bodyPr>
          <a:lstStyle/>
          <a:p>
            <a:r>
              <a:rPr lang="en-US" sz="2100" dirty="0"/>
              <a:t>We performed exploratory data analysis and determined the training labels.</a:t>
            </a:r>
          </a:p>
          <a:p>
            <a:r>
              <a:rPr lang="en-US" sz="2100" dirty="0"/>
              <a:t>We calculated the number of launches at each site, and the number and occurrence of each orbits</a:t>
            </a:r>
          </a:p>
          <a:p>
            <a:r>
              <a:rPr lang="en-US" sz="2100" dirty="0"/>
              <a:t>We created landing outcome label from outcome column and exported the results to csv.</a:t>
            </a:r>
          </a:p>
          <a:p>
            <a:pPr>
              <a:spcBef>
                <a:spcPts val="1400"/>
              </a:spcBef>
            </a:pPr>
            <a:r>
              <a:rPr lang="en-US" sz="2100" dirty="0"/>
              <a:t>The link to the notebook is:</a:t>
            </a:r>
            <a:br>
              <a:rPr lang="en-US" sz="2100" dirty="0"/>
            </a:br>
            <a:r>
              <a:rPr lang="en-US" sz="2100" dirty="0">
                <a:hlinkClick r:id="rId3"/>
              </a:rPr>
              <a:t>https://github.com/dldisha/IBM-Data-Science/blob/main/IBM_Data_Science_Capstone/Data%20Wrangling.ipynb</a:t>
            </a:r>
            <a:endParaRPr lang="en-US" sz="2100" dirty="0"/>
          </a:p>
          <a:p>
            <a:endParaRPr lang="en-US" sz="19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32520" y="6356350"/>
            <a:ext cx="3199383"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10</a:t>
            </a:fld>
            <a:endParaRPr lang="en-US" sz="1200">
              <a:solidFill>
                <a:schemeClr val="tx1"/>
              </a:solidFill>
              <a:latin typeface="+mn-lt"/>
            </a:endParaRP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p:cNvSpPr>
          <p:nvPr/>
        </p:nvSpPr>
        <p:spPr>
          <a:xfrm>
            <a:off x="9860758" y="4892184"/>
            <a:ext cx="1711127" cy="250530"/>
          </a:xfrm>
          <a:prstGeom prst="rect">
            <a:avLst/>
          </a:prstGeom>
        </p:spPr>
        <p:txBody>
          <a:bodyPr/>
          <a:lstStyle/>
          <a:p>
            <a:pPr defTabSz="566928">
              <a:spcAft>
                <a:spcPts val="600"/>
              </a:spcAft>
            </a:pPr>
            <a:fld id="{5075537C-CA84-1446-933C-8E9D027F9201}" type="slidenum">
              <a:rPr lang="en-US" sz="1116" kern="1200">
                <a:solidFill>
                  <a:schemeClr val="tx1"/>
                </a:solidFill>
                <a:latin typeface="+mn-lt"/>
                <a:ea typeface="+mn-ea"/>
                <a:cs typeface="+mn-cs"/>
              </a:rPr>
              <a:pPr defTabSz="566928">
                <a:spcAft>
                  <a:spcPts val="600"/>
                </a:spcAft>
              </a:pPr>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4245158" y="1282534"/>
            <a:ext cx="3770844" cy="4168239"/>
          </a:xfrm>
          <a:prstGeom prst="rect">
            <a:avLst/>
          </a:prstGeom>
        </p:spPr>
        <p:txBody>
          <a:bodyPr lIns="91440" tIns="45720" rIns="91440" bIns="45720" anchor="t"/>
          <a:lstStyle/>
          <a:p>
            <a:pPr defTabSz="566928">
              <a:spcBef>
                <a:spcPts val="868"/>
              </a:spcBef>
            </a:pPr>
            <a:r>
              <a:rPr lang="en-US" sz="1364" kern="1200" dirty="0">
                <a:solidFill>
                  <a:schemeClr val="accent3">
                    <a:lumMod val="25000"/>
                  </a:schemeClr>
                </a:solidFill>
                <a:latin typeface="Abadi"/>
                <a:ea typeface="+mn-ea"/>
                <a:cs typeface="+mn-cs"/>
              </a:rPr>
              <a:t>We explored the data by visualizing the relationship between flight number and launch Site, payload and launch site, success rate of each orbit type, flight number and orbit type, the launch success yearly trend. </a:t>
            </a:r>
            <a:endParaRPr lang="en-US" sz="1364" kern="1200" dirty="0">
              <a:solidFill>
                <a:schemeClr val="accent3">
                  <a:lumMod val="25000"/>
                </a:schemeClr>
              </a:solidFill>
              <a:latin typeface="Abadi" panose="020B0604020104020204" pitchFamily="34" charset="0"/>
              <a:ea typeface="+mn-ea"/>
              <a:cs typeface="+mn-cs"/>
            </a:endParaRPr>
          </a:p>
          <a:p>
            <a:endParaRPr lang="en-US" dirty="0"/>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8227246" y="1812084"/>
            <a:ext cx="3770844" cy="416823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1732" indent="-141732" defTabSz="566928">
              <a:lnSpc>
                <a:spcPct val="100000"/>
              </a:lnSpc>
              <a:spcBef>
                <a:spcPts val="868"/>
              </a:spcBef>
            </a:pPr>
            <a:endParaRPr lang="en-US" sz="1364" kern="1200" dirty="0">
              <a:solidFill>
                <a:schemeClr val="accent3">
                  <a:lumMod val="25000"/>
                </a:schemeClr>
              </a:solidFill>
              <a:latin typeface="Abadi" panose="020B0604020104020204" pitchFamily="34" charset="0"/>
              <a:ea typeface="+mn-ea"/>
              <a:cs typeface="+mn-cs"/>
            </a:endParaRPr>
          </a:p>
          <a:p>
            <a:pPr marL="141732" indent="-141732" defTabSz="566928">
              <a:lnSpc>
                <a:spcPct val="100000"/>
              </a:lnSpc>
              <a:spcBef>
                <a:spcPts val="868"/>
              </a:spcBef>
            </a:pPr>
            <a:endParaRPr lang="en-US" sz="1364" kern="1200" dirty="0">
              <a:solidFill>
                <a:schemeClr val="accent3">
                  <a:lumMod val="25000"/>
                </a:schemeClr>
              </a:solidFill>
              <a:latin typeface="Abadi" panose="020B0604020104020204" pitchFamily="34" charset="0"/>
              <a:ea typeface="+mn-ea"/>
              <a:cs typeface="+mn-cs"/>
            </a:endParaRPr>
          </a:p>
          <a:p>
            <a:pPr marL="141732" indent="-141732" defTabSz="566928">
              <a:lnSpc>
                <a:spcPct val="100000"/>
              </a:lnSpc>
              <a:spcBef>
                <a:spcPts val="868"/>
              </a:spcBef>
            </a:pPr>
            <a:endParaRPr lang="en-US" sz="1364" kern="1200" dirty="0">
              <a:solidFill>
                <a:schemeClr val="accent3">
                  <a:lumMod val="25000"/>
                </a:schemeClr>
              </a:solidFill>
              <a:latin typeface="Abadi" panose="020B0604020104020204" pitchFamily="34" charset="0"/>
              <a:ea typeface="+mn-ea"/>
              <a:cs typeface="+mn-cs"/>
            </a:endParaRPr>
          </a:p>
          <a:p>
            <a:pPr marL="141732" indent="-141732" defTabSz="566928">
              <a:lnSpc>
                <a:spcPct val="100000"/>
              </a:lnSpc>
              <a:spcBef>
                <a:spcPts val="868"/>
              </a:spcBef>
            </a:pPr>
            <a:endParaRPr lang="en-US" sz="1364" kern="1200" dirty="0">
              <a:solidFill>
                <a:schemeClr val="accent3">
                  <a:lumMod val="25000"/>
                </a:schemeClr>
              </a:solidFill>
              <a:latin typeface="Abadi" panose="020B0604020104020204" pitchFamily="34" charset="0"/>
              <a:ea typeface="+mn-ea"/>
              <a:cs typeface="+mn-cs"/>
            </a:endParaRPr>
          </a:p>
          <a:p>
            <a:pPr marL="141732" indent="-141732" defTabSz="566928">
              <a:lnSpc>
                <a:spcPct val="100000"/>
              </a:lnSpc>
              <a:spcBef>
                <a:spcPts val="868"/>
              </a:spcBef>
            </a:pPr>
            <a:endParaRPr lang="en-US" sz="1364" kern="1200" dirty="0">
              <a:solidFill>
                <a:schemeClr val="accent3">
                  <a:lumMod val="25000"/>
                </a:schemeClr>
              </a:solidFill>
              <a:latin typeface="Abadi" panose="020B0604020104020204" pitchFamily="34" charset="0"/>
              <a:ea typeface="+mn-ea"/>
              <a:cs typeface="+mn-cs"/>
            </a:endParaRPr>
          </a:p>
          <a:p>
            <a:pPr marL="141732" indent="-141732" defTabSz="566928">
              <a:lnSpc>
                <a:spcPct val="100000"/>
              </a:lnSpc>
              <a:spcBef>
                <a:spcPts val="868"/>
              </a:spcBef>
            </a:pPr>
            <a:endParaRPr lang="en-US" sz="1364" kern="1200" dirty="0">
              <a:solidFill>
                <a:schemeClr val="accent3">
                  <a:lumMod val="25000"/>
                </a:schemeClr>
              </a:solidFill>
              <a:latin typeface="Abadi" panose="020B0604020104020204" pitchFamily="34" charset="0"/>
              <a:ea typeface="+mn-ea"/>
              <a:cs typeface="+mn-cs"/>
            </a:endParaRPr>
          </a:p>
          <a:p>
            <a:pPr marL="141732" indent="-141732" defTabSz="566928">
              <a:lnSpc>
                <a:spcPct val="100000"/>
              </a:lnSpc>
              <a:spcBef>
                <a:spcPts val="868"/>
              </a:spcBef>
            </a:pPr>
            <a:r>
              <a:rPr lang="en-US" sz="1364" kern="1200" dirty="0">
                <a:solidFill>
                  <a:schemeClr val="accent3">
                    <a:lumMod val="25000"/>
                  </a:schemeClr>
                </a:solidFill>
                <a:latin typeface="Abadi" panose="020B0604020104020204" pitchFamily="34" charset="0"/>
                <a:ea typeface="+mn-ea"/>
                <a:cs typeface="+mn-cs"/>
              </a:rPr>
              <a:t>The link to the notebook is: </a:t>
            </a:r>
            <a:r>
              <a:rPr lang="en-US" sz="1364" kern="1200" dirty="0">
                <a:solidFill>
                  <a:schemeClr val="accent3">
                    <a:lumMod val="25000"/>
                  </a:schemeClr>
                </a:solidFill>
                <a:latin typeface="Abadi" panose="020B0604020104020204" pitchFamily="34" charset="0"/>
                <a:ea typeface="+mn-ea"/>
                <a:cs typeface="+mn-cs"/>
                <a:hlinkClick r:id="rId2"/>
              </a:rPr>
              <a:t>https://github.com/dldisha/IBM-Data-Science/blob/main/IBM_Data_Science_Capstone/EDA%20with%20Data%20Visualization.ipynb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4294528" y="3158837"/>
            <a:ext cx="3602943" cy="2885704"/>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8209912" y="720626"/>
            <a:ext cx="3788177" cy="278599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SQL</a:t>
            </a:r>
          </a:p>
        </p:txBody>
      </p:sp>
      <p:sp>
        <p:nvSpPr>
          <p:cNvPr id="23"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1520042"/>
            <a:ext cx="6555347" cy="4675485"/>
          </a:xfrm>
          <a:prstGeom prst="rect">
            <a:avLst/>
          </a:prstGeom>
        </p:spPr>
        <p:txBody>
          <a:bodyPr vert="horz" lIns="91440" tIns="45720" rIns="91440" bIns="45720" rtlCol="0" anchor="ctr">
            <a:normAutofit/>
          </a:bodyPr>
          <a:lstStyle/>
          <a:p>
            <a:pPr>
              <a:spcBef>
                <a:spcPts val="1400"/>
              </a:spcBef>
            </a:pPr>
            <a:r>
              <a:rPr lang="en-US" sz="1700" dirty="0"/>
              <a:t>We loaded the SpaceX dataset into a PostgreSQL database without leaving the </a:t>
            </a:r>
            <a:r>
              <a:rPr lang="en-US" sz="1700" dirty="0" err="1"/>
              <a:t>jupyter</a:t>
            </a:r>
            <a:r>
              <a:rPr lang="en-US" sz="1700" dirty="0"/>
              <a:t> notebook.</a:t>
            </a:r>
          </a:p>
          <a:p>
            <a:pPr>
              <a:spcBef>
                <a:spcPts val="1400"/>
              </a:spcBef>
            </a:pPr>
            <a:r>
              <a:rPr lang="en-US" sz="1700" dirty="0"/>
              <a:t>We applied EDA with SQL to get insight from the data. We wrote queries to find out for instance:</a:t>
            </a:r>
          </a:p>
          <a:p>
            <a:pPr lvl="1">
              <a:spcBef>
                <a:spcPts val="1400"/>
              </a:spcBef>
            </a:pPr>
            <a:r>
              <a:rPr lang="en-US" sz="1700" dirty="0"/>
              <a:t>The names of unique launch sites in the space mission.</a:t>
            </a:r>
          </a:p>
          <a:p>
            <a:pPr lvl="1">
              <a:spcBef>
                <a:spcPts val="1400"/>
              </a:spcBef>
            </a:pPr>
            <a:r>
              <a:rPr lang="en-US" sz="1700" dirty="0"/>
              <a:t>The total payload mass carried by boosters launched by NASA (CRS)</a:t>
            </a:r>
          </a:p>
          <a:p>
            <a:pPr lvl="1">
              <a:spcBef>
                <a:spcPts val="1400"/>
              </a:spcBef>
            </a:pPr>
            <a:r>
              <a:rPr lang="en-US" sz="1700" dirty="0"/>
              <a:t>The average payload mass carried by booster version F9 v1.1</a:t>
            </a:r>
          </a:p>
          <a:p>
            <a:pPr lvl="1">
              <a:spcBef>
                <a:spcPts val="1400"/>
              </a:spcBef>
            </a:pPr>
            <a:r>
              <a:rPr lang="en-US" sz="1700" dirty="0"/>
              <a:t>The total number of successful and failure mission outcomes</a:t>
            </a:r>
          </a:p>
          <a:p>
            <a:pPr lvl="1">
              <a:spcBef>
                <a:spcPts val="1400"/>
              </a:spcBef>
            </a:pPr>
            <a:r>
              <a:rPr lang="en-US" sz="1700" dirty="0"/>
              <a:t>The failed landing outcomes in drone ship, their booster version and launch site names.</a:t>
            </a:r>
          </a:p>
          <a:p>
            <a:pPr>
              <a:spcBef>
                <a:spcPts val="1400"/>
              </a:spcBef>
            </a:pPr>
            <a:r>
              <a:rPr lang="en-US" sz="1700" dirty="0"/>
              <a:t>The link to the notebook is: </a:t>
            </a:r>
            <a:r>
              <a:rPr lang="en-US" sz="1700" dirty="0">
                <a:hlinkClick r:id="rId2"/>
              </a:rPr>
              <a:t>https://github.com/dldisha/IBM-Data-Science/blob/main/IBM_Data_Science_Capstone/EDA%20with%20SQL.ipynb</a:t>
            </a:r>
            <a:endParaRPr lang="en-US" sz="1700" dirty="0"/>
          </a:p>
          <a:p>
            <a:pPr marL="0">
              <a:spcBef>
                <a:spcPts val="1400"/>
              </a:spcBef>
            </a:pPr>
            <a:endParaRPr lang="en-US" sz="1700" dirty="0"/>
          </a:p>
          <a:p>
            <a:pPr>
              <a:spcBef>
                <a:spcPts val="1400"/>
              </a:spcBef>
            </a:pPr>
            <a:endParaRPr lang="en-US" sz="1700" dirty="0"/>
          </a:p>
          <a:p>
            <a:endParaRPr lang="en-US" sz="1700" dirty="0"/>
          </a:p>
          <a:p>
            <a:endParaRPr lang="en-US" sz="1700" dirty="0"/>
          </a:p>
          <a:p>
            <a:endParaRPr lang="en-US" sz="17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66722" y="586855"/>
            <a:ext cx="3201366" cy="3769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We marked all launch sites, and added map objects such as markers, circles, lines to mark the success or failure of launches for each site on the folium map.</a:t>
            </a:r>
          </a:p>
          <a:p>
            <a:pPr>
              <a:spcBef>
                <a:spcPts val="1400"/>
              </a:spcBef>
            </a:pPr>
            <a:r>
              <a:rPr lang="en-US" sz="2000"/>
              <a:t>We assigned the feature launch outcomes (failure or success) to class 0 and 1.i.e., 0 for failure, and 1 for success.</a:t>
            </a:r>
          </a:p>
          <a:p>
            <a:pPr>
              <a:spcBef>
                <a:spcPts val="1400"/>
              </a:spcBef>
            </a:pPr>
            <a:r>
              <a:rPr lang="en-US" sz="2000"/>
              <a:t>Using the color-labeled marker clusters, we identified which launch sites have relatively high success rate. </a:t>
            </a:r>
          </a:p>
          <a:p>
            <a:pPr>
              <a:spcBef>
                <a:spcPts val="1400"/>
              </a:spcBef>
            </a:pPr>
            <a:r>
              <a:rPr lang="en-US" sz="2000"/>
              <a:t>We calculated the distances between a launch site to its proximities. We answered some question for instance:</a:t>
            </a:r>
          </a:p>
          <a:p>
            <a:pPr lvl="1">
              <a:spcBef>
                <a:spcPts val="1400"/>
              </a:spcBef>
            </a:pPr>
            <a:r>
              <a:rPr lang="en-US" sz="2000"/>
              <a:t>Are launch sites near railways, highways and coastlines.</a:t>
            </a:r>
          </a:p>
          <a:p>
            <a:pPr lvl="1">
              <a:spcBef>
                <a:spcPts val="1400"/>
              </a:spcBef>
            </a:pPr>
            <a:r>
              <a:rPr lang="en-US" sz="2000"/>
              <a:t>Do launch sites keep certain distance away from cities.</a:t>
            </a:r>
          </a:p>
          <a:p>
            <a:endParaRPr lang="en-US" sz="2000"/>
          </a:p>
          <a:p>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1195697"/>
            <a:ext cx="3200400" cy="42381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Results</a:t>
            </a:r>
          </a:p>
        </p:txBody>
      </p:sp>
      <p:grpSp>
        <p:nvGrpSpPr>
          <p:cNvPr id="18"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9" name="Freeform: Shape 18">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2" name="Oval 21">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7" name="Freeform: Shape 26">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14</a:t>
            </a:fld>
            <a:endParaRPr lang="en-US" sz="1200">
              <a:solidFill>
                <a:schemeClr val="tx1"/>
              </a:solidFill>
              <a:latin typeface="+mn-lt"/>
            </a:endParaRPr>
          </a:p>
        </p:txBody>
      </p:sp>
      <p:graphicFrame>
        <p:nvGraphicFramePr>
          <p:cNvPr id="10" name="Content Placeholder 2">
            <a:extLst>
              <a:ext uri="{FF2B5EF4-FFF2-40B4-BE49-F238E27FC236}">
                <a16:creationId xmlns:a16="http://schemas.microsoft.com/office/drawing/2014/main" id="{CD1A1503-20DB-4E05-259B-F4EE3D6C436D}"/>
              </a:ext>
            </a:extLst>
          </p:cNvPr>
          <p:cNvGraphicFramePr/>
          <p:nvPr>
            <p:extLst>
              <p:ext uri="{D42A27DB-BD31-4B8C-83A1-F6EECF244321}">
                <p14:modId xmlns:p14="http://schemas.microsoft.com/office/powerpoint/2010/main" val="3884712175"/>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34811" y="649480"/>
            <a:ext cx="1767225" cy="5546047"/>
          </a:xfrm>
          <a:prstGeom prst="rect">
            <a:avLst/>
          </a:prstGeom>
        </p:spPr>
        <p:txBody>
          <a:bodyPr vert="horz" lIns="91440" tIns="45720" rIns="91440" bIns="45720" rtlCol="0" anchor="ctr">
            <a:normAutofit/>
          </a:bodyPr>
          <a:lstStyle/>
          <a:p>
            <a:pPr marL="0" indent="0">
              <a:spcBef>
                <a:spcPts val="1400"/>
              </a:spcBef>
              <a:buNone/>
            </a:pPr>
            <a:r>
              <a:rPr lang="en-US" sz="2000" dirty="0"/>
              <a:t>From the plot, we found that the larger the flight amount at a launch site, the greater the success rate at a launch site.</a:t>
            </a:r>
          </a:p>
          <a:p>
            <a:pPr>
              <a:spcBef>
                <a:spcPts val="1400"/>
              </a:spcBef>
            </a:pPr>
            <a:endParaRPr lang="en-US" sz="2000" dirty="0"/>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5862031" y="1211283"/>
            <a:ext cx="6066317" cy="520717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60042" y="2945176"/>
            <a:ext cx="2878688" cy="275797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rgbClr val="FFFFFF"/>
                </a:solidFill>
                <a:latin typeface="+mj-lt"/>
                <a:ea typeface="+mj-ea"/>
                <a:cs typeface="+mj-cs"/>
              </a:rPr>
              <a:t>Payload vs. Launch Site</a:t>
            </a: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241442" y="2101932"/>
            <a:ext cx="7910933" cy="431453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978695" y="109025"/>
            <a:ext cx="6436426" cy="166970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4671"/>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34811" y="649480"/>
            <a:ext cx="1577220" cy="5546047"/>
          </a:xfrm>
          <a:prstGeom prst="rect">
            <a:avLst/>
          </a:prstGeom>
        </p:spPr>
        <p:txBody>
          <a:bodyPr vert="horz" lIns="91440" tIns="45720" rIns="91440" bIns="45720" rtlCol="0" anchor="ctr">
            <a:normAutofit/>
          </a:bodyPr>
          <a:lstStyle/>
          <a:p>
            <a:pPr marL="0" indent="0">
              <a:spcBef>
                <a:spcPts val="1400"/>
              </a:spcBef>
              <a:buNone/>
            </a:pPr>
            <a:r>
              <a:rPr lang="en-US" sz="2000" dirty="0"/>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5809008" y="1211283"/>
            <a:ext cx="6343368" cy="469750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34811" y="649480"/>
            <a:ext cx="1961189" cy="5546047"/>
          </a:xfrm>
          <a:prstGeom prst="rect">
            <a:avLst/>
          </a:prstGeom>
        </p:spPr>
        <p:txBody>
          <a:bodyPr vert="horz" lIns="91440" tIns="45720" rIns="91440" bIns="45720" rtlCol="0" anchor="ctr">
            <a:normAutofit/>
          </a:bodyPr>
          <a:lstStyle/>
          <a:p>
            <a:pPr marL="0" indent="0">
              <a:spcBef>
                <a:spcPts val="1400"/>
              </a:spcBef>
              <a:buNone/>
            </a:pPr>
            <a:r>
              <a:rPr lang="en-US" sz="2000" dirty="0"/>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000" dirty="0"/>
          </a:p>
          <a:p>
            <a:pPr marL="0">
              <a:spcBef>
                <a:spcPts val="1400"/>
              </a:spcBef>
            </a:pPr>
            <a:endParaRPr lang="en-US" sz="2000" dirty="0"/>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6192977" y="795647"/>
            <a:ext cx="5824852" cy="539987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C6A107FF-400C-80BE-0480-0B61EEAEAA18}"/>
              </a:ext>
            </a:extLst>
          </p:cNvPr>
          <p:cNvGraphicFramePr/>
          <p:nvPr>
            <p:extLst>
              <p:ext uri="{D42A27DB-BD31-4B8C-83A1-F6EECF244321}">
                <p14:modId xmlns:p14="http://schemas.microsoft.com/office/powerpoint/2010/main" val="174240811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34811" y="649480"/>
            <a:ext cx="1826602" cy="5546047"/>
          </a:xfrm>
          <a:prstGeom prst="rect">
            <a:avLst/>
          </a:prstGeom>
        </p:spPr>
        <p:txBody>
          <a:bodyPr vert="horz" lIns="91440" tIns="45720" rIns="91440" bIns="45720" rtlCol="0" anchor="ctr">
            <a:normAutofit/>
          </a:bodyPr>
          <a:lstStyle/>
          <a:p>
            <a:pPr>
              <a:spcBef>
                <a:spcPts val="1400"/>
              </a:spcBef>
            </a:pPr>
            <a:r>
              <a:rPr lang="en-US" sz="2000" dirty="0"/>
              <a:t>We can observe that with heavy payloads, the successful landing are more for PO, LEO and ISS orbits.</a:t>
            </a:r>
          </a:p>
          <a:p>
            <a:pPr>
              <a:spcBef>
                <a:spcPts val="1400"/>
              </a:spcBef>
            </a:pPr>
            <a:endParaRPr lang="en-US" sz="2000" dirty="0"/>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5961413" y="1460665"/>
            <a:ext cx="5985164" cy="460762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Rectangle 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27617" y="649480"/>
            <a:ext cx="1698170" cy="5546047"/>
          </a:xfrm>
          <a:prstGeom prst="rect">
            <a:avLst/>
          </a:prstGeom>
        </p:spPr>
        <p:txBody>
          <a:bodyPr vert="horz" lIns="91440" tIns="45720" rIns="91440" bIns="45720" rtlCol="0" anchor="ctr">
            <a:normAutofit/>
          </a:bodyPr>
          <a:lstStyle/>
          <a:p>
            <a:pPr marL="0" indent="0">
              <a:spcBef>
                <a:spcPts val="1400"/>
              </a:spcBef>
              <a:buNone/>
            </a:pPr>
            <a:r>
              <a:rPr lang="en-US" sz="2000" dirty="0"/>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6096001" y="950026"/>
            <a:ext cx="6056376" cy="537952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06810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Rectangle 4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r" fontAlgn="auto">
              <a:spcAft>
                <a:spcPts val="600"/>
              </a:spcAft>
              <a:buClrTx/>
              <a:buSzTx/>
              <a:tabLst/>
              <a:defRPr/>
            </a:pPr>
            <a:r>
              <a:rPr kumimoji="0" lang="en-US" b="0" i="0" u="none" strike="noStrike" kern="1200" cap="none" spc="0" normalizeH="0" baseline="0" noProof="0">
                <a:ln>
                  <a:noFill/>
                </a:ln>
                <a:solidFill>
                  <a:srgbClr val="FFFFFF"/>
                </a:solidFill>
                <a:effectLst/>
                <a:uLnTx/>
                <a:uFillTx/>
                <a:latin typeface="+mj-lt"/>
                <a:ea typeface="+mj-ea"/>
                <a:cs typeface="+mj-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81727" y="649480"/>
            <a:ext cx="3025303" cy="5546047"/>
          </a:xfrm>
          <a:prstGeom prst="rect">
            <a:avLst/>
          </a:prstGeom>
        </p:spPr>
        <p:txBody>
          <a:bodyPr vert="horz" lIns="91440" tIns="45720" rIns="91440" bIns="45720" rtlCol="0" anchor="ctr">
            <a:normAutofit/>
          </a:bodyPr>
          <a:lstStyle/>
          <a:p>
            <a:pPr marL="0">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4581719" y="662473"/>
            <a:ext cx="7143559" cy="563144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a:spcBef>
                <a:spcPts val="1400"/>
              </a:spcBef>
            </a:pPr>
            <a:endParaRPr lang="en-US" sz="2000" dirty="0"/>
          </a:p>
          <a:p>
            <a:pPr>
              <a:spcBef>
                <a:spcPts val="1400"/>
              </a:spcBef>
            </a:pPr>
            <a:endParaRPr lang="en-US" sz="2000" dirty="0"/>
          </a:p>
          <a:p>
            <a:pPr>
              <a:spcBef>
                <a:spcPts val="1400"/>
              </a:spcBef>
            </a:pPr>
            <a:endParaRPr lang="en-US" sz="2000" dirty="0"/>
          </a:p>
          <a:p>
            <a:pPr>
              <a:spcBef>
                <a:spcPts val="1400"/>
              </a:spcBef>
            </a:pPr>
            <a:endParaRPr lang="en-US" sz="2000" dirty="0"/>
          </a:p>
          <a:p>
            <a:pPr>
              <a:spcBef>
                <a:spcPts val="1400"/>
              </a:spcBef>
            </a:pPr>
            <a:endParaRPr lang="en-US" sz="2000" dirty="0"/>
          </a:p>
          <a:p>
            <a:pPr>
              <a:spcBef>
                <a:spcPts val="1400"/>
              </a:spcBef>
            </a:pPr>
            <a:endParaRPr lang="en-US" sz="2000" dirty="0"/>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4239491" y="391886"/>
            <a:ext cx="7742712" cy="602656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marL="0">
              <a:spcBef>
                <a:spcPts val="1400"/>
              </a:spcBef>
            </a:pPr>
            <a:endParaRPr lang="en-US" sz="2000" dirty="0"/>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4504548" y="662473"/>
            <a:ext cx="7220730" cy="592833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marL="0">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4367695" y="511388"/>
            <a:ext cx="7626383" cy="594427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386300" y="1465629"/>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marL="0">
              <a:spcBef>
                <a:spcPts val="1400"/>
              </a:spcBef>
            </a:pPr>
            <a:endParaRPr lang="en-US" sz="2000" dirty="0"/>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4738254" y="391886"/>
            <a:ext cx="6987023" cy="617516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418225" y="1825746"/>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a:spcBef>
                <a:spcPts val="1400"/>
              </a:spcBef>
            </a:pPr>
            <a:endParaRPr lang="en-US" sz="2000" dirty="0"/>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4504549" y="415636"/>
            <a:ext cx="7382652" cy="619892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466722" y="1596257"/>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4367695" y="332509"/>
            <a:ext cx="7531380" cy="612315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89881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marL="0">
              <a:spcBef>
                <a:spcPts val="1400"/>
              </a:spcBef>
            </a:pPr>
            <a:endParaRPr lang="en-US" sz="2000" dirty="0"/>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4367695" y="586856"/>
            <a:ext cx="7357583" cy="561881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9671D645-0414-C491-AC0A-4F60B71F2660}"/>
              </a:ext>
            </a:extLst>
          </p:cNvPr>
          <p:cNvGraphicFramePr/>
          <p:nvPr>
            <p:extLst>
              <p:ext uri="{D42A27DB-BD31-4B8C-83A1-F6EECF244321}">
                <p14:modId xmlns:p14="http://schemas.microsoft.com/office/powerpoint/2010/main" val="297573139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a:spcBef>
                <a:spcPts val="1400"/>
              </a:spcBef>
            </a:pPr>
            <a:endParaRPr lang="en-US" sz="2000"/>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4367695" y="320634"/>
            <a:ext cx="7567005" cy="624642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60041" y="1892832"/>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FFFFFF"/>
                </a:solidFill>
                <a:latin typeface="+mj-lt"/>
                <a:ea typeface="+mj-ea"/>
                <a:cs typeface="+mj-cs"/>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4346677" y="890955"/>
            <a:ext cx="7588023" cy="552749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36239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504151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638796" y="1242623"/>
            <a:ext cx="8275088" cy="502754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1484416"/>
            <a:ext cx="10515599" cy="508249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a:solidFill>
                  <a:schemeClr val="tx1"/>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68FE7F31-D0C6-F7D4-FEB8-F9BDBDC5DFED}"/>
              </a:ext>
            </a:extLst>
          </p:cNvPr>
          <p:cNvGraphicFramePr/>
          <p:nvPr>
            <p:extLst>
              <p:ext uri="{D42A27DB-BD31-4B8C-83A1-F6EECF244321}">
                <p14:modId xmlns:p14="http://schemas.microsoft.com/office/powerpoint/2010/main" val="338439502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176157" y="649480"/>
            <a:ext cx="3978011" cy="5546047"/>
          </a:xfrm>
          <a:prstGeom prst="rect">
            <a:avLst/>
          </a:prstGeom>
        </p:spPr>
        <p:txBody>
          <a:bodyPr vert="horz" lIns="91440" tIns="45720" rIns="91440" bIns="45720" rtlCol="0" anchor="ctr">
            <a:normAutofit/>
          </a:bodyPr>
          <a:lstStyle/>
          <a:p>
            <a:pPr marL="0" indent="0">
              <a:spcBef>
                <a:spcPts val="1400"/>
              </a:spcBef>
              <a:buNone/>
            </a:pPr>
            <a:r>
              <a:rPr lang="en-US" sz="2000" dirty="0"/>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8015844" y="1662545"/>
            <a:ext cx="4136532" cy="372885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10259" y="649480"/>
            <a:ext cx="6555347" cy="5546047"/>
          </a:xfrm>
          <a:prstGeom prst="rect">
            <a:avLst/>
          </a:prstGeom>
        </p:spPr>
        <p:txBody>
          <a:bodyPr vert="horz" lIns="91440" tIns="45720" rIns="91440" bIns="45720" rtlCol="0" anchor="ctr">
            <a:normAutofit/>
          </a:bodyPr>
          <a:lstStyle/>
          <a:p>
            <a:pPr marL="0" indent="0">
              <a:spcBef>
                <a:spcPts val="1400"/>
              </a:spcBef>
              <a:buNone/>
            </a:pPr>
            <a:endParaRPr lang="en-US" sz="2000" dirty="0"/>
          </a:p>
          <a:p>
            <a:pPr>
              <a:spcBef>
                <a:spcPts val="1400"/>
              </a:spcBef>
            </a:pPr>
            <a:r>
              <a:rPr lang="en-US" sz="2000" dirty="0"/>
              <a:t>The larger the flight amount at a launch site, the greater the success rate at a launch site.</a:t>
            </a:r>
          </a:p>
          <a:p>
            <a:pPr>
              <a:spcBef>
                <a:spcPts val="1400"/>
              </a:spcBef>
            </a:pPr>
            <a:r>
              <a:rPr lang="en-US" sz="2000" dirty="0"/>
              <a:t>Launch success rate started to increase in 2013 till 2020.</a:t>
            </a:r>
          </a:p>
          <a:p>
            <a:pPr>
              <a:spcBef>
                <a:spcPts val="1400"/>
              </a:spcBef>
            </a:pPr>
            <a:r>
              <a:rPr lang="en-US" sz="2000" dirty="0"/>
              <a:t>Orbits ES-L1, GEO, HEO, SSO, VLEO had the most success rate.</a:t>
            </a:r>
          </a:p>
          <a:p>
            <a:pPr>
              <a:spcBef>
                <a:spcPts val="1400"/>
              </a:spcBef>
            </a:pPr>
            <a:r>
              <a:rPr lang="en-US" sz="2000" dirty="0"/>
              <a:t>KSC LC-39A had the most successful launches of any sites.</a:t>
            </a:r>
          </a:p>
          <a:p>
            <a:pPr>
              <a:spcBef>
                <a:spcPts val="1400"/>
              </a:spcBef>
            </a:pPr>
            <a:r>
              <a:rPr lang="en-US" sz="2000" dirty="0"/>
              <a:t>The Decision tree classifier is the best machine learning algorithm for this task.</a:t>
            </a:r>
          </a:p>
          <a:p>
            <a:pPr>
              <a:spcBef>
                <a:spcPts val="1400"/>
              </a:spcBef>
            </a:pPr>
            <a:endParaRPr lang="en-US" sz="2000" dirty="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network&#10;&#10;Description automatically generated">
            <a:extLst>
              <a:ext uri="{FF2B5EF4-FFF2-40B4-BE49-F238E27FC236}">
                <a16:creationId xmlns:a16="http://schemas.microsoft.com/office/drawing/2014/main" id="{17A66516-5920-3B69-6AB2-9B1EE25AAC31}"/>
              </a:ext>
            </a:extLst>
          </p:cNvPr>
          <p:cNvPicPr>
            <a:picLocks noChangeAspect="1"/>
          </p:cNvPicPr>
          <p:nvPr/>
        </p:nvPicPr>
        <p:blipFill rotWithShape="1">
          <a:blip r:embed="rId2"/>
          <a:srcRect t="29700"/>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C3C2CF4B-81AB-C14C-40F9-DF7F86153106}"/>
              </a:ext>
            </a:extLst>
          </p:cNvPr>
          <p:cNvSpPr/>
          <p:nvPr/>
        </p:nvSpPr>
        <p:spPr>
          <a:xfrm>
            <a:off x="175663" y="2694203"/>
            <a:ext cx="5332998" cy="1246495"/>
          </a:xfrm>
          <a:prstGeom prst="rect">
            <a:avLst/>
          </a:prstGeom>
          <a:noFill/>
        </p:spPr>
        <p:txBody>
          <a:bodyPr wrap="none" lIns="91440" tIns="45720" rIns="91440" bIns="45720">
            <a:spAutoFit/>
          </a:bodyPr>
          <a:lstStyle/>
          <a:p>
            <a:pPr algn="ctr"/>
            <a:r>
              <a:rPr lang="en-US" sz="7500" b="1" dirty="0">
                <a:ln w="22225">
                  <a:solidFill>
                    <a:schemeClr val="accent2"/>
                  </a:solidFill>
                  <a:prstDash val="solid"/>
                </a:ln>
                <a:solidFill>
                  <a:schemeClr val="accent2">
                    <a:lumMod val="40000"/>
                    <a:lumOff val="60000"/>
                  </a:schemeClr>
                </a:solidFill>
              </a:rPr>
              <a:t>Thank You </a:t>
            </a:r>
            <a:r>
              <a:rPr lang="en-US" sz="7500" b="1" dirty="0">
                <a:ln w="22225">
                  <a:solidFill>
                    <a:schemeClr val="accent2"/>
                  </a:solidFill>
                  <a:prstDash val="solid"/>
                </a:ln>
                <a:solidFill>
                  <a:schemeClr val="accent2">
                    <a:lumMod val="40000"/>
                    <a:lumOff val="60000"/>
                  </a:schemeClr>
                </a:solidFill>
                <a:sym typeface="Wingdings" panose="05000000000000000000" pitchFamily="2" charset="2"/>
              </a:rPr>
              <a:t></a:t>
            </a:r>
            <a:endParaRPr lang="en-US" sz="7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31" name="Content Placeholder 2">
            <a:extLst>
              <a:ext uri="{FF2B5EF4-FFF2-40B4-BE49-F238E27FC236}">
                <a16:creationId xmlns:a16="http://schemas.microsoft.com/office/drawing/2014/main" id="{5D807275-87EE-CACB-A17A-78E3E97B8BF6}"/>
              </a:ext>
            </a:extLst>
          </p:cNvPr>
          <p:cNvGraphicFramePr/>
          <p:nvPr>
            <p:extLst>
              <p:ext uri="{D42A27DB-BD31-4B8C-83A1-F6EECF244321}">
                <p14:modId xmlns:p14="http://schemas.microsoft.com/office/powerpoint/2010/main" val="411768030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26396" y="586855"/>
            <a:ext cx="4230100"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5158" y="649480"/>
            <a:ext cx="6103917" cy="5546047"/>
          </a:xfrm>
          <a:prstGeom prst="rect">
            <a:avLst/>
          </a:prstGeom>
        </p:spPr>
        <p:txBody>
          <a:bodyPr vert="horz" lIns="91440" tIns="45720" rIns="91440" bIns="45720" rtlCol="0" anchor="ctr">
            <a:normAutofit/>
          </a:bodyPr>
          <a:lstStyle/>
          <a:p>
            <a:pPr>
              <a:spcBef>
                <a:spcPts val="1400"/>
              </a:spcBef>
            </a:pPr>
            <a:r>
              <a:rPr lang="en-US" sz="2000" dirty="0"/>
              <a:t>The data was collected using various methods</a:t>
            </a:r>
          </a:p>
          <a:p>
            <a:pPr lvl="1">
              <a:spcBef>
                <a:spcPts val="1400"/>
              </a:spcBef>
            </a:pPr>
            <a:r>
              <a:rPr lang="en-US" sz="2000" dirty="0"/>
              <a:t>Data collection was done using get request to the SpaceX API.</a:t>
            </a:r>
          </a:p>
          <a:p>
            <a:pPr lvl="1">
              <a:spcBef>
                <a:spcPts val="1400"/>
              </a:spcBef>
            </a:pPr>
            <a:r>
              <a:rPr lang="en-US" sz="2000" dirty="0"/>
              <a:t>Next, we decoded the response content as a Json using .</a:t>
            </a:r>
            <a:r>
              <a:rPr lang="en-US" sz="2000" dirty="0" err="1"/>
              <a:t>json</a:t>
            </a:r>
            <a:r>
              <a:rPr lang="en-US" sz="2000" dirty="0"/>
              <a:t>() function call and turn it into a pandas </a:t>
            </a:r>
            <a:r>
              <a:rPr lang="en-US" sz="2000" dirty="0" err="1"/>
              <a:t>dataframe</a:t>
            </a:r>
            <a:r>
              <a:rPr lang="en-US" sz="2000" dirty="0"/>
              <a:t> using .</a:t>
            </a:r>
            <a:r>
              <a:rPr lang="en-US" sz="2000" dirty="0" err="1"/>
              <a:t>json_normalize</a:t>
            </a:r>
            <a:r>
              <a:rPr lang="en-US" sz="2000" dirty="0"/>
              <a:t>().</a:t>
            </a:r>
          </a:p>
          <a:p>
            <a:pPr lvl="1">
              <a:spcBef>
                <a:spcPts val="1400"/>
              </a:spcBef>
            </a:pPr>
            <a:r>
              <a:rPr lang="en-US" sz="2000" dirty="0"/>
              <a:t>We then cleaned the data, checked for missing values and fill in missing values where necessary.</a:t>
            </a:r>
          </a:p>
          <a:p>
            <a:pPr lvl="1">
              <a:spcBef>
                <a:spcPts val="1400"/>
              </a:spcBef>
            </a:pPr>
            <a:r>
              <a:rPr lang="en-US" sz="2000" dirty="0"/>
              <a:t>In addition, we performed web scraping from Wikipedia for Falcon 9 launch records with </a:t>
            </a:r>
            <a:r>
              <a:rPr lang="en-US" sz="2000" dirty="0" err="1"/>
              <a:t>BeautifulSoup</a:t>
            </a:r>
            <a:r>
              <a:rPr lang="en-US" sz="2000" dirty="0"/>
              <a:t>. </a:t>
            </a:r>
          </a:p>
          <a:p>
            <a:pPr lvl="1">
              <a:spcBef>
                <a:spcPts val="1400"/>
              </a:spcBef>
            </a:pPr>
            <a:r>
              <a:rPr lang="en-US" sz="2000" dirty="0"/>
              <a:t>The objective was to extract the launch records as HTML table, parse the table and convert it to a pandas </a:t>
            </a:r>
            <a:r>
              <a:rPr lang="en-US" sz="2000" dirty="0" err="1"/>
              <a:t>dataframe</a:t>
            </a:r>
            <a:r>
              <a:rPr lang="en-US" sz="2000" dirty="0"/>
              <a:t> for future analysis.</a:t>
            </a:r>
          </a:p>
          <a:p>
            <a:pPr lvl="1">
              <a:spcBef>
                <a:spcPts val="1400"/>
              </a:spcBef>
            </a:pPr>
            <a:endParaRPr lang="en-US" sz="1700" dirty="0"/>
          </a:p>
          <a:p>
            <a:pPr marL="0"/>
            <a:endParaRPr lang="en-US" sz="17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95003" y="586855"/>
            <a:ext cx="3573085"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188033" y="649480"/>
            <a:ext cx="3091541" cy="5546047"/>
          </a:xfrm>
          <a:prstGeom prst="rect">
            <a:avLst/>
          </a:prstGeom>
        </p:spPr>
        <p:txBody>
          <a:bodyPr vert="horz" lIns="91440" tIns="45720" rIns="91440" bIns="45720" rtlCol="0" anchor="ctr">
            <a:normAutofit/>
          </a:bodyPr>
          <a:lstStyle/>
          <a:p>
            <a:pPr>
              <a:spcBef>
                <a:spcPts val="1400"/>
              </a:spcBef>
            </a:pPr>
            <a:r>
              <a:rPr lang="en-US" sz="2000" dirty="0"/>
              <a:t>We used the get request to the SpaceX API to collect data, clean the requested data and did some basic data wrangling and formatting.</a:t>
            </a:r>
          </a:p>
          <a:p>
            <a:pPr>
              <a:spcBef>
                <a:spcPts val="1400"/>
              </a:spcBef>
            </a:pPr>
            <a:r>
              <a:rPr lang="en-US" sz="2000" dirty="0"/>
              <a:t>The link to the notebook is:</a:t>
            </a:r>
            <a:br>
              <a:rPr lang="en-US" sz="2000" dirty="0"/>
            </a:br>
            <a:r>
              <a:rPr lang="en-US" sz="2000" dirty="0">
                <a:hlinkClick r:id="rId2"/>
              </a:rPr>
              <a:t>https://github.com/dldisha/IBM-Data-Science/blob/main/IBM_Data_Science_Capstone/Data%20Collection%20API.ipynb</a:t>
            </a:r>
            <a:endParaRPr lang="en-US" sz="2000" dirty="0"/>
          </a:p>
          <a:p>
            <a:endParaRPr lang="en-US" sz="2000" dirty="0"/>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7429774" y="1119962"/>
            <a:ext cx="4526606" cy="421574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a:solidFill>
                  <a:schemeClr val="accent3">
                    <a:lumMod val="25000"/>
                  </a:schemeClr>
                </a:solidFill>
                <a:latin typeface="Abadi"/>
              </a:rPr>
              <a:t>We parsed the table and converted it into a pandas dataframe.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link to the notebook is:</a:t>
            </a:r>
            <a:br>
              <a:rPr lang="en-US" sz="220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https://github.com/dldisha/IBM-Data-Science/blob/main/IBM_Data_Science_Capstone/Data%20Collection%20with%20Web%20Scraping.ipynb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1346</TotalTime>
  <Words>1405</Words>
  <Application>Microsoft Office PowerPoint</Application>
  <PresentationFormat>Widescreen</PresentationFormat>
  <Paragraphs>176</Paragraphs>
  <Slides>43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Abadi</vt:lpstr>
      <vt:lpstr>ADLaM Display</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Disha Lamba</cp:lastModifiedBy>
  <cp:revision>199</cp:revision>
  <dcterms:created xsi:type="dcterms:W3CDTF">2021-04-29T18:58:34Z</dcterms:created>
  <dcterms:modified xsi:type="dcterms:W3CDTF">2024-06-13T02:29:22Z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